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676" r:id="rId3"/>
  </p:sldMasterIdLst>
  <p:notesMasterIdLst>
    <p:notesMasterId r:id="rId18"/>
  </p:notesMasterIdLst>
  <p:sldIdLst>
    <p:sldId id="258" r:id="rId4"/>
    <p:sldId id="320" r:id="rId5"/>
    <p:sldId id="332" r:id="rId6"/>
    <p:sldId id="315" r:id="rId7"/>
    <p:sldId id="326" r:id="rId8"/>
    <p:sldId id="317" r:id="rId9"/>
    <p:sldId id="316" r:id="rId10"/>
    <p:sldId id="318" r:id="rId11"/>
    <p:sldId id="319" r:id="rId12"/>
    <p:sldId id="321" r:id="rId13"/>
    <p:sldId id="322" r:id="rId14"/>
    <p:sldId id="327" r:id="rId15"/>
    <p:sldId id="323" r:id="rId16"/>
    <p:sldId id="33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B69B"/>
    <a:srgbClr val="BE9D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54C9D-21AD-499D-A80A-76360D6287CC}" v="19" dt="2023-10-30T03:39:23.117"/>
    <p1510:client id="{71944B11-4856-40CA-944A-E4EBE0225C89}" v="120" dt="2023-10-30T03:53:00.080"/>
    <p1510:client id="{8F5ECFB6-AB4D-433F-8D17-D3B8F1F3A138}" v="50" dt="2023-10-30T03:48:58.154"/>
    <p1510:client id="{C028368C-F3F7-476B-974E-6C3BC671E9D1}" v="1" dt="2023-10-30T03:24:49.612"/>
    <p1510:client id="{D0A98A91-38BA-4BA8-BC7C-1A3CAAB81E41}" v="77" dt="2023-10-30T03:52:47.407"/>
    <p1510:client id="{DABE6E9C-9663-46AD-A25B-259A5EABAD32}" v="80" dt="2023-10-30T03:25:24.279"/>
    <p1510:client id="{F2C6BECD-A71F-4EAC-87AB-E113DB8A125F}" v="77" dt="2023-10-30T03:42:4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9D318-5165-4E40-8ECA-1E12F6E0F4F7}"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47E50-006D-409C-A11D-8F102C4CBF58}" type="slidenum">
              <a:rPr lang="en-US" smtClean="0"/>
              <a:t>‹#›</a:t>
            </a:fld>
            <a:endParaRPr lang="en-US"/>
          </a:p>
        </p:txBody>
      </p:sp>
    </p:spTree>
    <p:extLst>
      <p:ext uri="{BB962C8B-B14F-4D97-AF65-F5344CB8AC3E}">
        <p14:creationId xmlns:p14="http://schemas.microsoft.com/office/powerpoint/2010/main" val="631356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4e860fe0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4e860fe0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5040-1E39-C2C1-E23F-215B12AD9E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7FDFC7-FB42-ADBF-4E5B-3BB3B0FDB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D325F1-1312-8FE2-ADB8-8148952B7AB8}"/>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EB231540-0ECF-935A-E8C6-32AC12804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3A69D-7D56-2E7D-F92A-92566DA7398B}"/>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44201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DE0C-A79C-9DCB-9EE1-4B25623897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06260F-26E1-B690-0EC5-29D9172D1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61817-77F9-97E1-0899-DACBF2E8E4B4}"/>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386DE3E-1694-5CC8-987C-83CBA2A42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CC8D-DBB3-7A5E-B296-D5FE9693F156}"/>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26111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E25562-63AA-00B4-3951-D7A36BD17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002AF-F512-CC3D-E368-8A87B21195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0ED3C-2E5D-2F12-3B26-BA84BC78837C}"/>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AF0F6C8-A50D-C6FB-036E-6AFC976F8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55EED-F345-9ECC-D329-8826BBE2B427}"/>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626765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5040-1E39-C2C1-E23F-215B12AD9E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7FDFC7-FB42-ADBF-4E5B-3BB3B0FDB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D325F1-1312-8FE2-ADB8-8148952B7AB8}"/>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EB231540-0ECF-935A-E8C6-32AC12804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3A69D-7D56-2E7D-F92A-92566DA7398B}"/>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44201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1E5A-566F-04BB-E049-FB55B1DF6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C0438-5B33-0F67-815E-CECD129AB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5A601-2361-A54D-7478-D7BD65264B79}"/>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A484C58F-B27B-1319-9509-EBD3CB74D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2F766-8783-05F7-B9F0-EA653DD0EEDB}"/>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902256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5801-097E-7F79-9A5D-1CECFEFF9C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1F1663-629B-FA04-E7A4-154BEE4088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F40E7F-81E3-18BD-E43E-4BB7F79C9100}"/>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3C2F7F5A-E5CE-55BB-F446-5BF1CEF94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FA8AE-A733-68E3-71E7-4B66F2C59595}"/>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616013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302A-45F7-BAAB-3CF9-7730F3673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A6306-8C88-646B-94CC-11B5727A0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0E9DD4-4B68-4B56-FD07-5717E0B0CE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47A2D6-248B-D409-D267-F8A3233B859A}"/>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21B4E749-BC4A-62CB-2B55-0716F5369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86FB5-4279-8C46-6A0B-3EFA0B5D2A39}"/>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0504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650F-01EC-ADB2-C12E-AC782A457C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AC1AA-1495-B27F-CF6D-1568921E0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E369F-25E1-AFB4-F3D0-C00A5D16AB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FFC2BF-CA60-CDB5-33A8-BE5206877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E4E90-4CD6-B8DE-5258-6318784E9C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379E1-7DCB-5E9E-B41D-CF85952C5583}"/>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8" name="Footer Placeholder 7">
            <a:extLst>
              <a:ext uri="{FF2B5EF4-FFF2-40B4-BE49-F238E27FC236}">
                <a16:creationId xmlns:a16="http://schemas.microsoft.com/office/drawing/2014/main" id="{864ED31C-CEF8-EEEF-84AD-B2E6EAE06A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3930B-63D5-A0A2-C876-005526351A50}"/>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686599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D2FE-FCD0-FBEB-9E44-F11C36042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699CC8-C97F-905F-3916-4D93CDD17169}"/>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4" name="Footer Placeholder 3">
            <a:extLst>
              <a:ext uri="{FF2B5EF4-FFF2-40B4-BE49-F238E27FC236}">
                <a16:creationId xmlns:a16="http://schemas.microsoft.com/office/drawing/2014/main" id="{143B63E9-E780-C2E9-4F02-EE256E3B2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3FC76F-8FA6-FA1C-7447-0BBAC636E508}"/>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941245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3B04C-CCE2-0036-5C5B-19BF27EA6376}"/>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3" name="Footer Placeholder 2">
            <a:extLst>
              <a:ext uri="{FF2B5EF4-FFF2-40B4-BE49-F238E27FC236}">
                <a16:creationId xmlns:a16="http://schemas.microsoft.com/office/drawing/2014/main" id="{591C0D4B-9960-481E-C9F8-F8DC23ED16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7539B1-C6CF-AD86-DF4A-FE71C72D3F49}"/>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223133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0E5A-BE1A-C071-E68A-A507D5099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C596B-88BD-F06A-8E56-3119706F5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F90D5-43E5-8C6D-9CBE-8F04B625E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74D37-42B4-7634-83C2-D1FA439DEEFD}"/>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8749258C-AE45-BD0D-792B-1F7A7E0EE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FE8B6F-1DD3-9E0B-7BD8-C6CE37B1D923}"/>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25896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1E5A-566F-04BB-E049-FB55B1DF6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C0438-5B33-0F67-815E-CECD129AB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5A601-2361-A54D-7478-D7BD65264B79}"/>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A484C58F-B27B-1319-9509-EBD3CB74D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2F766-8783-05F7-B9F0-EA653DD0EEDB}"/>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902256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2466-A4EC-FDFF-3FE8-4A0B864AA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574DD2-65D3-5323-D29C-7BFF141EA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225A55-4C81-EDB9-58E3-AA7ADA3E3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C6CB7-E578-72F3-1A7B-A4C3AC9BF3CB}"/>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6399FB9D-F77E-6C11-AA42-D7CB8751E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CDDD2-7E1B-E644-14BA-716928FFA25F}"/>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2102101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DE0C-A79C-9DCB-9EE1-4B25623897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06260F-26E1-B690-0EC5-29D9172D1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61817-77F9-97E1-0899-DACBF2E8E4B4}"/>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386DE3E-1694-5CC8-987C-83CBA2A42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CC8D-DBB3-7A5E-B296-D5FE9693F156}"/>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261111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E25562-63AA-00B4-3951-D7A36BD17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002AF-F512-CC3D-E368-8A87B21195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0ED3C-2E5D-2F12-3B26-BA84BC78837C}"/>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AF0F6C8-A50D-C6FB-036E-6AFC976F8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55EED-F345-9ECC-D329-8826BBE2B427}"/>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626765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79100" y="0"/>
            <a:ext cx="79104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 name="Google Shape;10;p2"/>
          <p:cNvSpPr txBox="1">
            <a:spLocks noGrp="1"/>
          </p:cNvSpPr>
          <p:nvPr>
            <p:ph type="ctrTitle"/>
          </p:nvPr>
        </p:nvSpPr>
        <p:spPr>
          <a:xfrm>
            <a:off x="5174567" y="2767767"/>
            <a:ext cx="6316000" cy="1940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113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5426533" y="5152317"/>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953467" y="1270367"/>
            <a:ext cx="10285200" cy="4317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4" name="Google Shape;14;p3"/>
          <p:cNvSpPr txBox="1">
            <a:spLocks noGrp="1"/>
          </p:cNvSpPr>
          <p:nvPr>
            <p:ph type="title"/>
          </p:nvPr>
        </p:nvSpPr>
        <p:spPr>
          <a:xfrm>
            <a:off x="4942267" y="2566947"/>
            <a:ext cx="5813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2378333" y="2450097"/>
            <a:ext cx="2442000" cy="191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52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4942267" y="3746664"/>
            <a:ext cx="58136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500" y="0"/>
            <a:ext cx="79208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960000" y="1356967"/>
            <a:ext cx="10272000" cy="47348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Font typeface="Anaheim"/>
              <a:buAutoNum type="arabicPeriod"/>
              <a:defRPr sz="1600">
                <a:solidFill>
                  <a:srgbClr val="434343"/>
                </a:solidFill>
              </a:defRPr>
            </a:lvl1pPr>
            <a:lvl2pPr marL="1219170" lvl="1"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575233" y="3070833"/>
            <a:ext cx="3876800" cy="951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3333">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3" name="Google Shape;23;p5"/>
          <p:cNvSpPr txBox="1">
            <a:spLocks noGrp="1"/>
          </p:cNvSpPr>
          <p:nvPr>
            <p:ph type="subTitle" idx="2"/>
          </p:nvPr>
        </p:nvSpPr>
        <p:spPr>
          <a:xfrm>
            <a:off x="6448400" y="30708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1575233"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6448400"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6"/>
          <p:cNvSpPr/>
          <p:nvPr/>
        </p:nvSpPr>
        <p:spPr>
          <a:xfrm>
            <a:off x="0" y="1681067"/>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 name="Google Shape;32;p7"/>
          <p:cNvSpPr txBox="1">
            <a:spLocks noGrp="1"/>
          </p:cNvSpPr>
          <p:nvPr>
            <p:ph type="title"/>
          </p:nvPr>
        </p:nvSpPr>
        <p:spPr>
          <a:xfrm>
            <a:off x="953467" y="1053267"/>
            <a:ext cx="3690800" cy="1178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body" idx="1"/>
          </p:nvPr>
        </p:nvSpPr>
        <p:spPr>
          <a:xfrm>
            <a:off x="953467" y="2500333"/>
            <a:ext cx="5142400" cy="34060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Clr>
                <a:schemeClr val="dk2"/>
              </a:buClr>
              <a:buSzPts val="1000"/>
              <a:buFont typeface="Anaheim"/>
              <a:buAutoNum type="arabicPeriod"/>
              <a:defRPr sz="1867">
                <a:solidFill>
                  <a:srgbClr val="434343"/>
                </a:solidFill>
              </a:defRPr>
            </a:lvl1pPr>
            <a:lvl2pPr marL="1219170" lvl="1" indent="-423323" rtl="0">
              <a:lnSpc>
                <a:spcPct val="115000"/>
              </a:lnSpc>
              <a:spcBef>
                <a:spcPts val="0"/>
              </a:spcBef>
              <a:spcAft>
                <a:spcPts val="0"/>
              </a:spcAft>
              <a:buClr>
                <a:schemeClr val="dk2"/>
              </a:buClr>
              <a:buSzPts val="1400"/>
              <a:buFont typeface="Anaheim"/>
              <a:buAutoNum type="alphaLcPeriod"/>
              <a:defRPr>
                <a:solidFill>
                  <a:srgbClr val="434343"/>
                </a:solidFill>
              </a:defRPr>
            </a:lvl2pPr>
            <a:lvl3pPr marL="1828754" lvl="2" indent="-423323" rtl="0">
              <a:lnSpc>
                <a:spcPct val="115000"/>
              </a:lnSpc>
              <a:spcBef>
                <a:spcPts val="0"/>
              </a:spcBef>
              <a:spcAft>
                <a:spcPts val="0"/>
              </a:spcAft>
              <a:buClr>
                <a:schemeClr val="dk2"/>
              </a:buClr>
              <a:buSzPts val="1400"/>
              <a:buFont typeface="Anaheim"/>
              <a:buAutoNum type="romanLcPeriod"/>
              <a:defRPr>
                <a:solidFill>
                  <a:srgbClr val="434343"/>
                </a:solidFill>
              </a:defRPr>
            </a:lvl3pPr>
            <a:lvl4pPr marL="2438339" lvl="3" indent="-423323" rtl="0">
              <a:lnSpc>
                <a:spcPct val="115000"/>
              </a:lnSpc>
              <a:spcBef>
                <a:spcPts val="0"/>
              </a:spcBef>
              <a:spcAft>
                <a:spcPts val="0"/>
              </a:spcAft>
              <a:buClr>
                <a:schemeClr val="dk2"/>
              </a:buClr>
              <a:buSzPts val="1400"/>
              <a:buFont typeface="Anaheim"/>
              <a:buAutoNum type="arabicPeriod"/>
              <a:defRPr>
                <a:solidFill>
                  <a:srgbClr val="434343"/>
                </a:solidFill>
              </a:defRPr>
            </a:lvl4pPr>
            <a:lvl5pPr marL="3047924" lvl="4" indent="-423323" rtl="0">
              <a:lnSpc>
                <a:spcPct val="115000"/>
              </a:lnSpc>
              <a:spcBef>
                <a:spcPts val="0"/>
              </a:spcBef>
              <a:spcAft>
                <a:spcPts val="0"/>
              </a:spcAft>
              <a:buClr>
                <a:schemeClr val="dk2"/>
              </a:buClr>
              <a:buSzPts val="1400"/>
              <a:buFont typeface="Anaheim"/>
              <a:buAutoNum type="alphaLcPeriod"/>
              <a:defRPr>
                <a:solidFill>
                  <a:srgbClr val="434343"/>
                </a:solidFill>
              </a:defRPr>
            </a:lvl5pPr>
            <a:lvl6pPr marL="3657509" lvl="5" indent="-423323" rtl="0">
              <a:lnSpc>
                <a:spcPct val="115000"/>
              </a:lnSpc>
              <a:spcBef>
                <a:spcPts val="0"/>
              </a:spcBef>
              <a:spcAft>
                <a:spcPts val="0"/>
              </a:spcAft>
              <a:buClr>
                <a:schemeClr val="dk2"/>
              </a:buClr>
              <a:buSzPts val="1400"/>
              <a:buFont typeface="Anaheim"/>
              <a:buAutoNum type="romanLcPeriod"/>
              <a:defRPr>
                <a:solidFill>
                  <a:srgbClr val="434343"/>
                </a:solidFill>
              </a:defRPr>
            </a:lvl6pPr>
            <a:lvl7pPr marL="4267093" lvl="6" indent="-423323" rtl="0">
              <a:lnSpc>
                <a:spcPct val="115000"/>
              </a:lnSpc>
              <a:spcBef>
                <a:spcPts val="0"/>
              </a:spcBef>
              <a:spcAft>
                <a:spcPts val="0"/>
              </a:spcAft>
              <a:buClr>
                <a:schemeClr val="dk2"/>
              </a:buClr>
              <a:buSzPts val="1400"/>
              <a:buFont typeface="Anaheim"/>
              <a:buAutoNum type="arabicPeriod"/>
              <a:defRPr>
                <a:solidFill>
                  <a:srgbClr val="434343"/>
                </a:solidFill>
              </a:defRPr>
            </a:lvl7pPr>
            <a:lvl8pPr marL="4876678" lvl="7" indent="-423323" rtl="0">
              <a:lnSpc>
                <a:spcPct val="115000"/>
              </a:lnSpc>
              <a:spcBef>
                <a:spcPts val="0"/>
              </a:spcBef>
              <a:spcAft>
                <a:spcPts val="0"/>
              </a:spcAft>
              <a:buClr>
                <a:schemeClr val="dk2"/>
              </a:buClr>
              <a:buSzPts val="1400"/>
              <a:buFont typeface="Anaheim"/>
              <a:buAutoNum type="alphaLcPeriod"/>
              <a:defRPr>
                <a:solidFill>
                  <a:srgbClr val="434343"/>
                </a:solidFill>
              </a:defRPr>
            </a:lvl8pPr>
            <a:lvl9pPr marL="5486263" lvl="8" indent="-423323" rtl="0">
              <a:lnSpc>
                <a:spcPct val="115000"/>
              </a:lnSpc>
              <a:spcBef>
                <a:spcPts val="0"/>
              </a:spcBef>
              <a:spcAft>
                <a:spcPts val="0"/>
              </a:spcAft>
              <a:buClr>
                <a:schemeClr val="dk2"/>
              </a:buClr>
              <a:buSzPts val="1400"/>
              <a:buFont typeface="Anaheim"/>
              <a:buAutoNum type="romanLcPeriod"/>
              <a:defRPr>
                <a:solidFill>
                  <a:srgbClr val="434343"/>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953400" y="1862533"/>
            <a:ext cx="10285200" cy="31332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6" name="Google Shape;36;p8"/>
          <p:cNvSpPr txBox="1">
            <a:spLocks noGrp="1"/>
          </p:cNvSpPr>
          <p:nvPr>
            <p:ph type="title"/>
          </p:nvPr>
        </p:nvSpPr>
        <p:spPr>
          <a:xfrm>
            <a:off x="953467" y="2292367"/>
            <a:ext cx="10285200" cy="227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28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5801-097E-7F79-9A5D-1CECFEFF9C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1F1663-629B-FA04-E7A4-154BEE4088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F40E7F-81E3-18BD-E43E-4BB7F79C9100}"/>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3C2F7F5A-E5CE-55BB-F446-5BF1CEF94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FA8AE-A733-68E3-71E7-4B66F2C59595}"/>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616013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67" y="1270367"/>
            <a:ext cx="8204800" cy="4317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9" name="Google Shape;39;p9"/>
          <p:cNvSpPr txBox="1">
            <a:spLocks noGrp="1"/>
          </p:cNvSpPr>
          <p:nvPr>
            <p:ph type="title"/>
          </p:nvPr>
        </p:nvSpPr>
        <p:spPr>
          <a:xfrm>
            <a:off x="953467" y="1839617"/>
            <a:ext cx="6214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0" name="Google Shape;40;p9"/>
          <p:cNvSpPr txBox="1">
            <a:spLocks noGrp="1"/>
          </p:cNvSpPr>
          <p:nvPr>
            <p:ph type="subTitle" idx="1"/>
          </p:nvPr>
        </p:nvSpPr>
        <p:spPr>
          <a:xfrm>
            <a:off x="953600" y="2962033"/>
            <a:ext cx="4786800" cy="224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713333"/>
            <a:ext cx="10272000" cy="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953467" y="1270367"/>
            <a:ext cx="10285200" cy="4317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5" name="Google Shape;45;p11"/>
          <p:cNvSpPr txBox="1">
            <a:spLocks noGrp="1"/>
          </p:cNvSpPr>
          <p:nvPr>
            <p:ph type="title" hasCustomPrompt="1"/>
          </p:nvPr>
        </p:nvSpPr>
        <p:spPr>
          <a:xfrm>
            <a:off x="1712067" y="20795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1712067" y="40944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sp>
        <p:nvSpPr>
          <p:cNvPr id="49" name="Google Shape;49;p13"/>
          <p:cNvSpPr/>
          <p:nvPr/>
        </p:nvSpPr>
        <p:spPr>
          <a:xfrm>
            <a:off x="-2500" y="0"/>
            <a:ext cx="79208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0" name="Google Shape;50;p13"/>
          <p:cNvSpPr txBox="1">
            <a:spLocks noGrp="1"/>
          </p:cNvSpPr>
          <p:nvPr>
            <p:ph type="title"/>
          </p:nvPr>
        </p:nvSpPr>
        <p:spPr>
          <a:xfrm>
            <a:off x="995000"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1" name="Google Shape;51;p13"/>
          <p:cNvSpPr txBox="1">
            <a:spLocks noGrp="1"/>
          </p:cNvSpPr>
          <p:nvPr>
            <p:ph type="title" idx="2" hasCustomPrompt="1"/>
          </p:nvPr>
        </p:nvSpPr>
        <p:spPr>
          <a:xfrm>
            <a:off x="1702400" y="1634400"/>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2" name="Google Shape;52;p13"/>
          <p:cNvSpPr txBox="1">
            <a:spLocks noGrp="1"/>
          </p:cNvSpPr>
          <p:nvPr>
            <p:ph type="subTitle" idx="1"/>
          </p:nvPr>
        </p:nvSpPr>
        <p:spPr>
          <a:xfrm>
            <a:off x="956733" y="3017748"/>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4541667"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4" name="Google Shape;54;p13"/>
          <p:cNvSpPr txBox="1">
            <a:spLocks noGrp="1"/>
          </p:cNvSpPr>
          <p:nvPr>
            <p:ph type="title" idx="4" hasCustomPrompt="1"/>
          </p:nvPr>
        </p:nvSpPr>
        <p:spPr>
          <a:xfrm>
            <a:off x="5249067" y="1634400"/>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5"/>
          </p:nvPr>
        </p:nvSpPr>
        <p:spPr>
          <a:xfrm>
            <a:off x="4503400" y="3017748"/>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6"/>
          </p:nvPr>
        </p:nvSpPr>
        <p:spPr>
          <a:xfrm>
            <a:off x="995000" y="47946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7" name="Google Shape;57;p13"/>
          <p:cNvSpPr txBox="1">
            <a:spLocks noGrp="1"/>
          </p:cNvSpPr>
          <p:nvPr>
            <p:ph type="title" idx="7" hasCustomPrompt="1"/>
          </p:nvPr>
        </p:nvSpPr>
        <p:spPr>
          <a:xfrm>
            <a:off x="1702400" y="4105367"/>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960000" y="5488715"/>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p:nvPr>
        </p:nvSpPr>
        <p:spPr>
          <a:xfrm>
            <a:off x="4541667" y="47946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0" name="Google Shape;60;p13"/>
          <p:cNvSpPr txBox="1">
            <a:spLocks noGrp="1"/>
          </p:cNvSpPr>
          <p:nvPr>
            <p:ph type="title" idx="13" hasCustomPrompt="1"/>
          </p:nvPr>
        </p:nvSpPr>
        <p:spPr>
          <a:xfrm>
            <a:off x="5249067" y="4105367"/>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1" name="Google Shape;61;p13"/>
          <p:cNvSpPr txBox="1">
            <a:spLocks noGrp="1"/>
          </p:cNvSpPr>
          <p:nvPr>
            <p:ph type="subTitle" idx="14"/>
          </p:nvPr>
        </p:nvSpPr>
        <p:spPr>
          <a:xfrm>
            <a:off x="4506667" y="5488715"/>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13"/>
          <p:cNvSpPr txBox="1">
            <a:spLocks noGrp="1"/>
          </p:cNvSpPr>
          <p:nvPr>
            <p:ph type="title" idx="16"/>
          </p:nvPr>
        </p:nvSpPr>
        <p:spPr>
          <a:xfrm>
            <a:off x="8088333"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4" name="Google Shape;64;p13"/>
          <p:cNvSpPr txBox="1">
            <a:spLocks noGrp="1"/>
          </p:cNvSpPr>
          <p:nvPr>
            <p:ph type="title" idx="17" hasCustomPrompt="1"/>
          </p:nvPr>
        </p:nvSpPr>
        <p:spPr>
          <a:xfrm>
            <a:off x="8795733" y="1634400"/>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subTitle" idx="18"/>
          </p:nvPr>
        </p:nvSpPr>
        <p:spPr>
          <a:xfrm>
            <a:off x="8050067" y="3017748"/>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19"/>
          </p:nvPr>
        </p:nvSpPr>
        <p:spPr>
          <a:xfrm>
            <a:off x="8088333" y="47946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7" name="Google Shape;67;p13"/>
          <p:cNvSpPr txBox="1">
            <a:spLocks noGrp="1"/>
          </p:cNvSpPr>
          <p:nvPr>
            <p:ph type="title" idx="20" hasCustomPrompt="1"/>
          </p:nvPr>
        </p:nvSpPr>
        <p:spPr>
          <a:xfrm>
            <a:off x="8795733" y="4105367"/>
            <a:ext cx="17004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subTitle" idx="21"/>
          </p:nvPr>
        </p:nvSpPr>
        <p:spPr>
          <a:xfrm>
            <a:off x="8053333" y="5488715"/>
            <a:ext cx="318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9"/>
        <p:cNvGrpSpPr/>
        <p:nvPr/>
      </p:nvGrpSpPr>
      <p:grpSpPr>
        <a:xfrm>
          <a:off x="0" y="0"/>
          <a:ext cx="0" cy="0"/>
          <a:chOff x="0" y="0"/>
          <a:chExt cx="0" cy="0"/>
        </a:xfrm>
      </p:grpSpPr>
      <p:sp>
        <p:nvSpPr>
          <p:cNvPr id="70" name="Google Shape;70;p14"/>
          <p:cNvSpPr/>
          <p:nvPr/>
        </p:nvSpPr>
        <p:spPr>
          <a:xfrm>
            <a:off x="0" y="1681067"/>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1" name="Google Shape;71;p14"/>
          <p:cNvSpPr txBox="1">
            <a:spLocks noGrp="1"/>
          </p:cNvSpPr>
          <p:nvPr>
            <p:ph type="title"/>
          </p:nvPr>
        </p:nvSpPr>
        <p:spPr>
          <a:xfrm>
            <a:off x="3053400" y="4718467"/>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72" name="Google Shape;72;p14"/>
          <p:cNvSpPr txBox="1">
            <a:spLocks noGrp="1"/>
          </p:cNvSpPr>
          <p:nvPr>
            <p:ph type="subTitle" idx="1"/>
          </p:nvPr>
        </p:nvSpPr>
        <p:spPr>
          <a:xfrm>
            <a:off x="1944200" y="2398067"/>
            <a:ext cx="8303600" cy="23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15"/>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5" name="Google Shape;75;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sp>
        <p:nvSpPr>
          <p:cNvPr id="77" name="Google Shape;77;p16"/>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8" name="Google Shape;78;p16"/>
          <p:cNvSpPr txBox="1">
            <a:spLocks noGrp="1"/>
          </p:cNvSpPr>
          <p:nvPr>
            <p:ph type="subTitle" idx="1"/>
          </p:nvPr>
        </p:nvSpPr>
        <p:spPr>
          <a:xfrm>
            <a:off x="953467" y="2908000"/>
            <a:ext cx="3876800" cy="18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6"/>
          <p:cNvSpPr txBox="1">
            <a:spLocks noGrp="1"/>
          </p:cNvSpPr>
          <p:nvPr>
            <p:ph type="title"/>
          </p:nvPr>
        </p:nvSpPr>
        <p:spPr>
          <a:xfrm>
            <a:off x="953467" y="2144400"/>
            <a:ext cx="4236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80"/>
        <p:cNvGrpSpPr/>
        <p:nvPr/>
      </p:nvGrpSpPr>
      <p:grpSpPr>
        <a:xfrm>
          <a:off x="0" y="0"/>
          <a:ext cx="0" cy="0"/>
          <a:chOff x="0" y="0"/>
          <a:chExt cx="0" cy="0"/>
        </a:xfrm>
      </p:grpSpPr>
      <p:sp>
        <p:nvSpPr>
          <p:cNvPr id="81" name="Google Shape;81;p17"/>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2" name="Google Shape;82;p17"/>
          <p:cNvSpPr txBox="1">
            <a:spLocks noGrp="1"/>
          </p:cNvSpPr>
          <p:nvPr>
            <p:ph type="subTitle" idx="1"/>
          </p:nvPr>
        </p:nvSpPr>
        <p:spPr>
          <a:xfrm>
            <a:off x="8072667" y="2908000"/>
            <a:ext cx="3166000" cy="180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7"/>
          <p:cNvSpPr txBox="1">
            <a:spLocks noGrp="1"/>
          </p:cNvSpPr>
          <p:nvPr>
            <p:ph type="title"/>
          </p:nvPr>
        </p:nvSpPr>
        <p:spPr>
          <a:xfrm>
            <a:off x="7002133" y="2144400"/>
            <a:ext cx="4236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4"/>
        <p:cNvGrpSpPr/>
        <p:nvPr/>
      </p:nvGrpSpPr>
      <p:grpSpPr>
        <a:xfrm>
          <a:off x="0" y="0"/>
          <a:ext cx="0" cy="0"/>
          <a:chOff x="0" y="0"/>
          <a:chExt cx="0" cy="0"/>
        </a:xfrm>
      </p:grpSpPr>
      <p:sp>
        <p:nvSpPr>
          <p:cNvPr id="85" name="Google Shape;85;p18"/>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6" name="Google Shape;86;p18"/>
          <p:cNvSpPr txBox="1">
            <a:spLocks noGrp="1"/>
          </p:cNvSpPr>
          <p:nvPr>
            <p:ph type="subTitle" idx="1"/>
          </p:nvPr>
        </p:nvSpPr>
        <p:spPr>
          <a:xfrm>
            <a:off x="953467" y="3483267"/>
            <a:ext cx="4001200" cy="14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p:nvPr>
        </p:nvSpPr>
        <p:spPr>
          <a:xfrm>
            <a:off x="953467" y="2008067"/>
            <a:ext cx="4980000" cy="147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302A-45F7-BAAB-3CF9-7730F3673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A6306-8C88-646B-94CC-11B5727A0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0E9DD4-4B68-4B56-FD07-5717E0B0CE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47A2D6-248B-D409-D267-F8A3233B859A}"/>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21B4E749-BC4A-62CB-2B55-0716F5369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86FB5-4279-8C46-6A0B-3EFA0B5D2A39}"/>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050447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19"/>
          <p:cNvSpPr/>
          <p:nvPr/>
        </p:nvSpPr>
        <p:spPr>
          <a:xfrm>
            <a:off x="0" y="1681067"/>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0" name="Google Shape;90;p19"/>
          <p:cNvSpPr txBox="1">
            <a:spLocks noGrp="1"/>
          </p:cNvSpPr>
          <p:nvPr>
            <p:ph type="subTitle" idx="1"/>
          </p:nvPr>
        </p:nvSpPr>
        <p:spPr>
          <a:xfrm>
            <a:off x="1721017" y="4193051"/>
            <a:ext cx="3876800" cy="6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1" name="Google Shape;91;p19"/>
          <p:cNvSpPr txBox="1">
            <a:spLocks noGrp="1"/>
          </p:cNvSpPr>
          <p:nvPr>
            <p:ph type="subTitle" idx="2"/>
          </p:nvPr>
        </p:nvSpPr>
        <p:spPr>
          <a:xfrm>
            <a:off x="6594184" y="4193051"/>
            <a:ext cx="3876800" cy="6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2" name="Google Shape;92;p19"/>
          <p:cNvSpPr txBox="1">
            <a:spLocks noGrp="1"/>
          </p:cNvSpPr>
          <p:nvPr>
            <p:ph type="subTitle" idx="3"/>
          </p:nvPr>
        </p:nvSpPr>
        <p:spPr>
          <a:xfrm>
            <a:off x="1721017" y="4848755"/>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9"/>
          <p:cNvSpPr txBox="1">
            <a:spLocks noGrp="1"/>
          </p:cNvSpPr>
          <p:nvPr>
            <p:ph type="subTitle" idx="4"/>
          </p:nvPr>
        </p:nvSpPr>
        <p:spPr>
          <a:xfrm>
            <a:off x="6594184" y="4848755"/>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5"/>
        <p:cNvGrpSpPr/>
        <p:nvPr/>
      </p:nvGrpSpPr>
      <p:grpSpPr>
        <a:xfrm>
          <a:off x="0" y="0"/>
          <a:ext cx="0" cy="0"/>
          <a:chOff x="0" y="0"/>
          <a:chExt cx="0" cy="0"/>
        </a:xfrm>
      </p:grpSpPr>
      <p:sp>
        <p:nvSpPr>
          <p:cNvPr id="96" name="Google Shape;96;p20"/>
          <p:cNvSpPr/>
          <p:nvPr/>
        </p:nvSpPr>
        <p:spPr>
          <a:xfrm>
            <a:off x="0" y="1681067"/>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7" name="Google Shape;97;p20"/>
          <p:cNvSpPr txBox="1">
            <a:spLocks noGrp="1"/>
          </p:cNvSpPr>
          <p:nvPr>
            <p:ph type="title"/>
          </p:nvPr>
        </p:nvSpPr>
        <p:spPr>
          <a:xfrm>
            <a:off x="960000" y="342824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 name="Google Shape;98;p20"/>
          <p:cNvSpPr txBox="1">
            <a:spLocks noGrp="1"/>
          </p:cNvSpPr>
          <p:nvPr>
            <p:ph type="subTitle" idx="1"/>
          </p:nvPr>
        </p:nvSpPr>
        <p:spPr>
          <a:xfrm>
            <a:off x="960000" y="4049781"/>
            <a:ext cx="3115200" cy="13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0"/>
          <p:cNvSpPr txBox="1">
            <a:spLocks noGrp="1"/>
          </p:cNvSpPr>
          <p:nvPr>
            <p:ph type="title" idx="2"/>
          </p:nvPr>
        </p:nvSpPr>
        <p:spPr>
          <a:xfrm>
            <a:off x="4538400" y="342824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20"/>
          <p:cNvSpPr txBox="1">
            <a:spLocks noGrp="1"/>
          </p:cNvSpPr>
          <p:nvPr>
            <p:ph type="subTitle" idx="3"/>
          </p:nvPr>
        </p:nvSpPr>
        <p:spPr>
          <a:xfrm>
            <a:off x="4538400" y="4049781"/>
            <a:ext cx="3115200" cy="13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title" idx="4"/>
          </p:nvPr>
        </p:nvSpPr>
        <p:spPr>
          <a:xfrm>
            <a:off x="8116800" y="342824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2" name="Google Shape;102;p20"/>
          <p:cNvSpPr txBox="1">
            <a:spLocks noGrp="1"/>
          </p:cNvSpPr>
          <p:nvPr>
            <p:ph type="subTitle" idx="5"/>
          </p:nvPr>
        </p:nvSpPr>
        <p:spPr>
          <a:xfrm>
            <a:off x="8116800" y="4049781"/>
            <a:ext cx="3115200" cy="13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4"/>
        <p:cNvGrpSpPr/>
        <p:nvPr/>
      </p:nvGrpSpPr>
      <p:grpSpPr>
        <a:xfrm>
          <a:off x="0" y="0"/>
          <a:ext cx="0" cy="0"/>
          <a:chOff x="0" y="0"/>
          <a:chExt cx="0" cy="0"/>
        </a:xfrm>
      </p:grpSpPr>
      <p:sp>
        <p:nvSpPr>
          <p:cNvPr id="105" name="Google Shape;105;p21"/>
          <p:cNvSpPr/>
          <p:nvPr/>
        </p:nvSpPr>
        <p:spPr>
          <a:xfrm>
            <a:off x="47048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6" name="Google Shape;106;p21"/>
          <p:cNvSpPr txBox="1">
            <a:spLocks noGrp="1"/>
          </p:cNvSpPr>
          <p:nvPr>
            <p:ph type="title"/>
          </p:nvPr>
        </p:nvSpPr>
        <p:spPr>
          <a:xfrm>
            <a:off x="960000" y="427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7" name="Google Shape;107;p21"/>
          <p:cNvSpPr txBox="1">
            <a:spLocks noGrp="1"/>
          </p:cNvSpPr>
          <p:nvPr>
            <p:ph type="subTitle" idx="1"/>
          </p:nvPr>
        </p:nvSpPr>
        <p:spPr>
          <a:xfrm>
            <a:off x="960000" y="4853951"/>
            <a:ext cx="3115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1"/>
          <p:cNvSpPr txBox="1">
            <a:spLocks noGrp="1"/>
          </p:cNvSpPr>
          <p:nvPr>
            <p:ph type="title" idx="2"/>
          </p:nvPr>
        </p:nvSpPr>
        <p:spPr>
          <a:xfrm>
            <a:off x="4538400" y="4278596"/>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21"/>
          <p:cNvSpPr txBox="1">
            <a:spLocks noGrp="1"/>
          </p:cNvSpPr>
          <p:nvPr>
            <p:ph type="subTitle" idx="3"/>
          </p:nvPr>
        </p:nvSpPr>
        <p:spPr>
          <a:xfrm>
            <a:off x="4538400" y="4857429"/>
            <a:ext cx="3115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title" idx="4"/>
          </p:nvPr>
        </p:nvSpPr>
        <p:spPr>
          <a:xfrm>
            <a:off x="8116800" y="42785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1" name="Google Shape;111;p21"/>
          <p:cNvSpPr txBox="1">
            <a:spLocks noGrp="1"/>
          </p:cNvSpPr>
          <p:nvPr>
            <p:ph type="subTitle" idx="5"/>
          </p:nvPr>
        </p:nvSpPr>
        <p:spPr>
          <a:xfrm>
            <a:off x="8116800" y="4857417"/>
            <a:ext cx="3115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1"/>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3"/>
        <p:cNvGrpSpPr/>
        <p:nvPr/>
      </p:nvGrpSpPr>
      <p:grpSpPr>
        <a:xfrm>
          <a:off x="0" y="0"/>
          <a:ext cx="0" cy="0"/>
          <a:chOff x="0" y="0"/>
          <a:chExt cx="0" cy="0"/>
        </a:xfrm>
      </p:grpSpPr>
      <p:sp>
        <p:nvSpPr>
          <p:cNvPr id="114" name="Google Shape;114;p22"/>
          <p:cNvSpPr/>
          <p:nvPr/>
        </p:nvSpPr>
        <p:spPr>
          <a:xfrm>
            <a:off x="0" y="1681067"/>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15" name="Google Shape;115;p22"/>
          <p:cNvSpPr txBox="1">
            <a:spLocks noGrp="1"/>
          </p:cNvSpPr>
          <p:nvPr>
            <p:ph type="title"/>
          </p:nvPr>
        </p:nvSpPr>
        <p:spPr>
          <a:xfrm>
            <a:off x="2014184" y="2091633"/>
            <a:ext cx="2921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6" name="Google Shape;116;p22"/>
          <p:cNvSpPr txBox="1">
            <a:spLocks noGrp="1"/>
          </p:cNvSpPr>
          <p:nvPr>
            <p:ph type="subTitle" idx="1"/>
          </p:nvPr>
        </p:nvSpPr>
        <p:spPr>
          <a:xfrm>
            <a:off x="2014200" y="2670467"/>
            <a:ext cx="2921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2"/>
          <p:cNvSpPr txBox="1">
            <a:spLocks noGrp="1"/>
          </p:cNvSpPr>
          <p:nvPr>
            <p:ph type="title" idx="2"/>
          </p:nvPr>
        </p:nvSpPr>
        <p:spPr>
          <a:xfrm>
            <a:off x="7667301" y="2091633"/>
            <a:ext cx="2921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8" name="Google Shape;118;p22"/>
          <p:cNvSpPr txBox="1">
            <a:spLocks noGrp="1"/>
          </p:cNvSpPr>
          <p:nvPr>
            <p:ph type="subTitle" idx="3"/>
          </p:nvPr>
        </p:nvSpPr>
        <p:spPr>
          <a:xfrm>
            <a:off x="7667307" y="2670467"/>
            <a:ext cx="2921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2"/>
          <p:cNvSpPr txBox="1">
            <a:spLocks noGrp="1"/>
          </p:cNvSpPr>
          <p:nvPr>
            <p:ph type="title" idx="4"/>
          </p:nvPr>
        </p:nvSpPr>
        <p:spPr>
          <a:xfrm>
            <a:off x="2014217" y="4157667"/>
            <a:ext cx="2921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0" name="Google Shape;120;p22"/>
          <p:cNvSpPr txBox="1">
            <a:spLocks noGrp="1"/>
          </p:cNvSpPr>
          <p:nvPr>
            <p:ph type="subTitle" idx="5"/>
          </p:nvPr>
        </p:nvSpPr>
        <p:spPr>
          <a:xfrm>
            <a:off x="2014233" y="4736500"/>
            <a:ext cx="2921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2"/>
          <p:cNvSpPr txBox="1">
            <a:spLocks noGrp="1"/>
          </p:cNvSpPr>
          <p:nvPr>
            <p:ph type="title" idx="6"/>
          </p:nvPr>
        </p:nvSpPr>
        <p:spPr>
          <a:xfrm>
            <a:off x="7667335" y="4157667"/>
            <a:ext cx="2921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2" name="Google Shape;122;p22"/>
          <p:cNvSpPr txBox="1">
            <a:spLocks noGrp="1"/>
          </p:cNvSpPr>
          <p:nvPr>
            <p:ph type="subTitle" idx="7"/>
          </p:nvPr>
        </p:nvSpPr>
        <p:spPr>
          <a:xfrm>
            <a:off x="7667340" y="4736500"/>
            <a:ext cx="2921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24"/>
        <p:cNvGrpSpPr/>
        <p:nvPr/>
      </p:nvGrpSpPr>
      <p:grpSpPr>
        <a:xfrm>
          <a:off x="0" y="0"/>
          <a:ext cx="0" cy="0"/>
          <a:chOff x="0" y="0"/>
          <a:chExt cx="0" cy="0"/>
        </a:xfrm>
      </p:grpSpPr>
      <p:sp>
        <p:nvSpPr>
          <p:cNvPr id="125" name="Google Shape;125;p23"/>
          <p:cNvSpPr/>
          <p:nvPr/>
        </p:nvSpPr>
        <p:spPr>
          <a:xfrm>
            <a:off x="47048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6" name="Google Shape;126;p23"/>
          <p:cNvSpPr txBox="1">
            <a:spLocks noGrp="1"/>
          </p:cNvSpPr>
          <p:nvPr>
            <p:ph type="title"/>
          </p:nvPr>
        </p:nvSpPr>
        <p:spPr>
          <a:xfrm>
            <a:off x="956725" y="2590384"/>
            <a:ext cx="292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7" name="Google Shape;127;p23"/>
          <p:cNvSpPr txBox="1">
            <a:spLocks noGrp="1"/>
          </p:cNvSpPr>
          <p:nvPr>
            <p:ph type="subTitle" idx="1"/>
          </p:nvPr>
        </p:nvSpPr>
        <p:spPr>
          <a:xfrm>
            <a:off x="956725" y="1804241"/>
            <a:ext cx="2921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3"/>
          <p:cNvSpPr txBox="1">
            <a:spLocks noGrp="1"/>
          </p:cNvSpPr>
          <p:nvPr>
            <p:ph type="title" idx="2"/>
          </p:nvPr>
        </p:nvSpPr>
        <p:spPr>
          <a:xfrm>
            <a:off x="5859171" y="2590401"/>
            <a:ext cx="292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9" name="Google Shape;129;p23"/>
          <p:cNvSpPr txBox="1">
            <a:spLocks noGrp="1"/>
          </p:cNvSpPr>
          <p:nvPr>
            <p:ph type="subTitle" idx="3"/>
          </p:nvPr>
        </p:nvSpPr>
        <p:spPr>
          <a:xfrm>
            <a:off x="5859171" y="1804257"/>
            <a:ext cx="2921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4"/>
          </p:nvPr>
        </p:nvSpPr>
        <p:spPr>
          <a:xfrm>
            <a:off x="3404689" y="4716233"/>
            <a:ext cx="292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1" name="Google Shape;131;p23"/>
          <p:cNvSpPr txBox="1">
            <a:spLocks noGrp="1"/>
          </p:cNvSpPr>
          <p:nvPr>
            <p:ph type="subTitle" idx="5"/>
          </p:nvPr>
        </p:nvSpPr>
        <p:spPr>
          <a:xfrm>
            <a:off x="3404689" y="5498267"/>
            <a:ext cx="2921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6"/>
          </p:nvPr>
        </p:nvSpPr>
        <p:spPr>
          <a:xfrm>
            <a:off x="8313668" y="4716233"/>
            <a:ext cx="292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3" name="Google Shape;133;p23"/>
          <p:cNvSpPr txBox="1">
            <a:spLocks noGrp="1"/>
          </p:cNvSpPr>
          <p:nvPr>
            <p:ph type="subTitle" idx="7"/>
          </p:nvPr>
        </p:nvSpPr>
        <p:spPr>
          <a:xfrm>
            <a:off x="8313668" y="5498267"/>
            <a:ext cx="2921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5"/>
        <p:cNvGrpSpPr/>
        <p:nvPr/>
      </p:nvGrpSpPr>
      <p:grpSpPr>
        <a:xfrm>
          <a:off x="0" y="0"/>
          <a:ext cx="0" cy="0"/>
          <a:chOff x="0" y="0"/>
          <a:chExt cx="0" cy="0"/>
        </a:xfrm>
      </p:grpSpPr>
      <p:sp>
        <p:nvSpPr>
          <p:cNvPr id="136" name="Google Shape;136;p24"/>
          <p:cNvSpPr/>
          <p:nvPr/>
        </p:nvSpPr>
        <p:spPr>
          <a:xfrm>
            <a:off x="-2500" y="0"/>
            <a:ext cx="74872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7" name="Google Shape;137;p24"/>
          <p:cNvSpPr txBox="1">
            <a:spLocks noGrp="1"/>
          </p:cNvSpPr>
          <p:nvPr>
            <p:ph type="title"/>
          </p:nvPr>
        </p:nvSpPr>
        <p:spPr>
          <a:xfrm>
            <a:off x="960000" y="2334435"/>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8" name="Google Shape;138;p24"/>
          <p:cNvSpPr txBox="1">
            <a:spLocks noGrp="1"/>
          </p:cNvSpPr>
          <p:nvPr>
            <p:ph type="subTitle" idx="1"/>
          </p:nvPr>
        </p:nvSpPr>
        <p:spPr>
          <a:xfrm>
            <a:off x="960000" y="28458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4"/>
          <p:cNvSpPr txBox="1">
            <a:spLocks noGrp="1"/>
          </p:cNvSpPr>
          <p:nvPr>
            <p:ph type="title" idx="2"/>
          </p:nvPr>
        </p:nvSpPr>
        <p:spPr>
          <a:xfrm>
            <a:off x="4559025" y="2334435"/>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0" name="Google Shape;140;p24"/>
          <p:cNvSpPr txBox="1">
            <a:spLocks noGrp="1"/>
          </p:cNvSpPr>
          <p:nvPr>
            <p:ph type="subTitle" idx="3"/>
          </p:nvPr>
        </p:nvSpPr>
        <p:spPr>
          <a:xfrm>
            <a:off x="4559025" y="28458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4"/>
          <p:cNvSpPr txBox="1">
            <a:spLocks noGrp="1"/>
          </p:cNvSpPr>
          <p:nvPr>
            <p:ph type="title" idx="4"/>
          </p:nvPr>
        </p:nvSpPr>
        <p:spPr>
          <a:xfrm>
            <a:off x="959967" y="497974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2" name="Google Shape;142;p24"/>
          <p:cNvSpPr txBox="1">
            <a:spLocks noGrp="1"/>
          </p:cNvSpPr>
          <p:nvPr>
            <p:ph type="subTitle" idx="5"/>
          </p:nvPr>
        </p:nvSpPr>
        <p:spPr>
          <a:xfrm>
            <a:off x="959967"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title" idx="6"/>
          </p:nvPr>
        </p:nvSpPr>
        <p:spPr>
          <a:xfrm>
            <a:off x="4558992" y="497974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4" name="Google Shape;144;p24"/>
          <p:cNvSpPr txBox="1">
            <a:spLocks noGrp="1"/>
          </p:cNvSpPr>
          <p:nvPr>
            <p:ph type="subTitle" idx="7"/>
          </p:nvPr>
        </p:nvSpPr>
        <p:spPr>
          <a:xfrm>
            <a:off x="4558992"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title" idx="8"/>
          </p:nvPr>
        </p:nvSpPr>
        <p:spPr>
          <a:xfrm>
            <a:off x="8158060" y="2334435"/>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6" name="Google Shape;146;p24"/>
          <p:cNvSpPr txBox="1">
            <a:spLocks noGrp="1"/>
          </p:cNvSpPr>
          <p:nvPr>
            <p:ph type="subTitle" idx="9"/>
          </p:nvPr>
        </p:nvSpPr>
        <p:spPr>
          <a:xfrm>
            <a:off x="8158060" y="28458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4"/>
          <p:cNvSpPr txBox="1">
            <a:spLocks noGrp="1"/>
          </p:cNvSpPr>
          <p:nvPr>
            <p:ph type="title" idx="13"/>
          </p:nvPr>
        </p:nvSpPr>
        <p:spPr>
          <a:xfrm>
            <a:off x="8158027" y="497974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8" name="Google Shape;148;p24"/>
          <p:cNvSpPr txBox="1">
            <a:spLocks noGrp="1"/>
          </p:cNvSpPr>
          <p:nvPr>
            <p:ph type="subTitle" idx="14"/>
          </p:nvPr>
        </p:nvSpPr>
        <p:spPr>
          <a:xfrm>
            <a:off x="8158027"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0"/>
        <p:cNvGrpSpPr/>
        <p:nvPr/>
      </p:nvGrpSpPr>
      <p:grpSpPr>
        <a:xfrm>
          <a:off x="0" y="0"/>
          <a:ext cx="0" cy="0"/>
          <a:chOff x="0" y="0"/>
          <a:chExt cx="0" cy="0"/>
        </a:xfrm>
      </p:grpSpPr>
      <p:sp>
        <p:nvSpPr>
          <p:cNvPr id="151" name="Google Shape;151;p25"/>
          <p:cNvSpPr/>
          <p:nvPr/>
        </p:nvSpPr>
        <p:spPr>
          <a:xfrm>
            <a:off x="0" y="1197200"/>
            <a:ext cx="12192000" cy="44636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52" name="Google Shape;152;p25"/>
          <p:cNvSpPr txBox="1">
            <a:spLocks noGrp="1"/>
          </p:cNvSpPr>
          <p:nvPr>
            <p:ph type="title" hasCustomPrompt="1"/>
          </p:nvPr>
        </p:nvSpPr>
        <p:spPr>
          <a:xfrm>
            <a:off x="953467" y="1636667"/>
            <a:ext cx="5442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3" name="Google Shape;153;p25"/>
          <p:cNvSpPr txBox="1">
            <a:spLocks noGrp="1"/>
          </p:cNvSpPr>
          <p:nvPr>
            <p:ph type="subTitle" idx="1"/>
          </p:nvPr>
        </p:nvSpPr>
        <p:spPr>
          <a:xfrm>
            <a:off x="953467" y="2578036"/>
            <a:ext cx="5442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5"/>
          <p:cNvSpPr txBox="1">
            <a:spLocks noGrp="1"/>
          </p:cNvSpPr>
          <p:nvPr>
            <p:ph type="title" idx="2" hasCustomPrompt="1"/>
          </p:nvPr>
        </p:nvSpPr>
        <p:spPr>
          <a:xfrm>
            <a:off x="5795733" y="1636656"/>
            <a:ext cx="5442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5" name="Google Shape;155;p25"/>
          <p:cNvSpPr txBox="1">
            <a:spLocks noGrp="1"/>
          </p:cNvSpPr>
          <p:nvPr>
            <p:ph type="subTitle" idx="3"/>
          </p:nvPr>
        </p:nvSpPr>
        <p:spPr>
          <a:xfrm>
            <a:off x="5795733" y="2578027"/>
            <a:ext cx="5442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5"/>
          <p:cNvSpPr txBox="1">
            <a:spLocks noGrp="1"/>
          </p:cNvSpPr>
          <p:nvPr>
            <p:ph type="title" idx="4" hasCustomPrompt="1"/>
          </p:nvPr>
        </p:nvSpPr>
        <p:spPr>
          <a:xfrm>
            <a:off x="3374600" y="3686363"/>
            <a:ext cx="5442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7" name="Google Shape;157;p25"/>
          <p:cNvSpPr txBox="1">
            <a:spLocks noGrp="1"/>
          </p:cNvSpPr>
          <p:nvPr>
            <p:ph type="subTitle" idx="5"/>
          </p:nvPr>
        </p:nvSpPr>
        <p:spPr>
          <a:xfrm>
            <a:off x="3374600" y="4627733"/>
            <a:ext cx="5442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8"/>
        <p:cNvGrpSpPr/>
        <p:nvPr/>
      </p:nvGrpSpPr>
      <p:grpSpPr>
        <a:xfrm>
          <a:off x="0" y="0"/>
          <a:ext cx="0" cy="0"/>
          <a:chOff x="0" y="0"/>
          <a:chExt cx="0" cy="0"/>
        </a:xfrm>
      </p:grpSpPr>
      <p:sp>
        <p:nvSpPr>
          <p:cNvPr id="159" name="Google Shape;159;p26"/>
          <p:cNvSpPr/>
          <p:nvPr/>
        </p:nvSpPr>
        <p:spPr>
          <a:xfrm>
            <a:off x="-2500" y="0"/>
            <a:ext cx="8018400" cy="6858000"/>
          </a:xfrm>
          <a:prstGeom prst="rect">
            <a:avLst/>
          </a:prstGeom>
          <a:solidFill>
            <a:srgbClr val="980000">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60" name="Google Shape;160;p26"/>
          <p:cNvSpPr txBox="1">
            <a:spLocks noGrp="1"/>
          </p:cNvSpPr>
          <p:nvPr>
            <p:ph type="ctrTitle"/>
          </p:nvPr>
        </p:nvSpPr>
        <p:spPr>
          <a:xfrm>
            <a:off x="959967" y="713333"/>
            <a:ext cx="57120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5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1" name="Google Shape;161;p26"/>
          <p:cNvSpPr txBox="1">
            <a:spLocks noGrp="1"/>
          </p:cNvSpPr>
          <p:nvPr>
            <p:ph type="subTitle" idx="1"/>
          </p:nvPr>
        </p:nvSpPr>
        <p:spPr>
          <a:xfrm>
            <a:off x="953467" y="2092967"/>
            <a:ext cx="5725200" cy="161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62" name="Google Shape;162;p26"/>
          <p:cNvSpPr txBox="1"/>
          <p:nvPr/>
        </p:nvSpPr>
        <p:spPr>
          <a:xfrm>
            <a:off x="959967" y="4716900"/>
            <a:ext cx="7151200" cy="673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lt1"/>
                </a:solidFill>
                <a:latin typeface="Work Sans"/>
                <a:ea typeface="Work Sans"/>
                <a:cs typeface="Work Sans"/>
                <a:sym typeface="Work Sans"/>
              </a:rPr>
              <a:t>CREDITS: This presentation template was created by </a:t>
            </a:r>
            <a:r>
              <a:rPr lang="en" sz="1600" b="1">
                <a:solidFill>
                  <a:schemeClr val="lt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600" b="1">
                <a:solidFill>
                  <a:schemeClr val="lt1"/>
                </a:solidFill>
                <a:latin typeface="Work Sans"/>
                <a:ea typeface="Work Sans"/>
                <a:cs typeface="Work Sans"/>
                <a:sym typeface="Work Sans"/>
              </a:rPr>
              <a:t>, </a:t>
            </a:r>
            <a:r>
              <a:rPr lang="en" sz="1600">
                <a:solidFill>
                  <a:schemeClr val="lt1"/>
                </a:solidFill>
                <a:latin typeface="Work Sans"/>
                <a:ea typeface="Work Sans"/>
                <a:cs typeface="Work Sans"/>
                <a:sym typeface="Work Sans"/>
              </a:rPr>
              <a:t>including icons by </a:t>
            </a:r>
            <a:r>
              <a:rPr lang="en" sz="1600" b="1">
                <a:solidFill>
                  <a:schemeClr val="l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600">
                <a:solidFill>
                  <a:schemeClr val="lt1"/>
                </a:solidFill>
                <a:latin typeface="Work Sans"/>
                <a:ea typeface="Work Sans"/>
                <a:cs typeface="Work Sans"/>
                <a:sym typeface="Work Sans"/>
              </a:rPr>
              <a:t> and infographics &amp; images by </a:t>
            </a:r>
            <a:r>
              <a:rPr lang="en" sz="1600" b="1">
                <a:solidFill>
                  <a:schemeClr val="l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600" b="1">
              <a:solidFill>
                <a:schemeClr val="lt1"/>
              </a:solidFill>
              <a:latin typeface="Work Sans"/>
              <a:ea typeface="Work Sans"/>
              <a:cs typeface="Work Sans"/>
              <a:sym typeface="Work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650F-01EC-ADB2-C12E-AC782A457C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5AC1AA-1495-B27F-CF6D-1568921E0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E369F-25E1-AFB4-F3D0-C00A5D16AB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FFC2BF-CA60-CDB5-33A8-BE5206877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E4E90-4CD6-B8DE-5258-6318784E9C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379E1-7DCB-5E9E-B41D-CF85952C5583}"/>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8" name="Footer Placeholder 7">
            <a:extLst>
              <a:ext uri="{FF2B5EF4-FFF2-40B4-BE49-F238E27FC236}">
                <a16:creationId xmlns:a16="http://schemas.microsoft.com/office/drawing/2014/main" id="{864ED31C-CEF8-EEEF-84AD-B2E6EAE06A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3930B-63D5-A0A2-C876-005526351A50}"/>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68659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D2FE-FCD0-FBEB-9E44-F11C36042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699CC8-C97F-905F-3916-4D93CDD17169}"/>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4" name="Footer Placeholder 3">
            <a:extLst>
              <a:ext uri="{FF2B5EF4-FFF2-40B4-BE49-F238E27FC236}">
                <a16:creationId xmlns:a16="http://schemas.microsoft.com/office/drawing/2014/main" id="{143B63E9-E780-C2E9-4F02-EE256E3B2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3FC76F-8FA6-FA1C-7447-0BBAC636E508}"/>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394124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3B04C-CCE2-0036-5C5B-19BF27EA6376}"/>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3" name="Footer Placeholder 2">
            <a:extLst>
              <a:ext uri="{FF2B5EF4-FFF2-40B4-BE49-F238E27FC236}">
                <a16:creationId xmlns:a16="http://schemas.microsoft.com/office/drawing/2014/main" id="{591C0D4B-9960-481E-C9F8-F8DC23ED16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7539B1-C6CF-AD86-DF4A-FE71C72D3F49}"/>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122313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0E5A-BE1A-C071-E68A-A507D5099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C596B-88BD-F06A-8E56-3119706F5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F90D5-43E5-8C6D-9CBE-8F04B625E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74D37-42B4-7634-83C2-D1FA439DEEFD}"/>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8749258C-AE45-BD0D-792B-1F7A7E0EE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FE8B6F-1DD3-9E0B-7BD8-C6CE37B1D923}"/>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25896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2466-A4EC-FDFF-3FE8-4A0B864AA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574DD2-65D3-5323-D29C-7BFF141EA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225A55-4C81-EDB9-58E3-AA7ADA3E3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C6CB7-E578-72F3-1A7B-A4C3AC9BF3CB}"/>
              </a:ext>
            </a:extLst>
          </p:cNvPr>
          <p:cNvSpPr>
            <a:spLocks noGrp="1"/>
          </p:cNvSpPr>
          <p:nvPr>
            <p:ph type="dt" sz="half" idx="10"/>
          </p:nvPr>
        </p:nvSpPr>
        <p:spPr/>
        <p:txBody>
          <a:bodyPr/>
          <a:lstStyle/>
          <a:p>
            <a:fld id="{0E1F278F-BBEC-4B82-AFB9-37955E9F2621}" type="datetimeFigureOut">
              <a:rPr lang="en-US" smtClean="0"/>
              <a:t>10/29/2023</a:t>
            </a:fld>
            <a:endParaRPr lang="en-US"/>
          </a:p>
        </p:txBody>
      </p:sp>
      <p:sp>
        <p:nvSpPr>
          <p:cNvPr id="6" name="Footer Placeholder 5">
            <a:extLst>
              <a:ext uri="{FF2B5EF4-FFF2-40B4-BE49-F238E27FC236}">
                <a16:creationId xmlns:a16="http://schemas.microsoft.com/office/drawing/2014/main" id="{6399FB9D-F77E-6C11-AA42-D7CB8751E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CDDD2-7E1B-E644-14BA-716928FFA25F}"/>
              </a:ext>
            </a:extLst>
          </p:cNvPr>
          <p:cNvSpPr>
            <a:spLocks noGrp="1"/>
          </p:cNvSpPr>
          <p:nvPr>
            <p:ph type="sldNum" sz="quarter" idx="12"/>
          </p:nvPr>
        </p:nvSpPr>
        <p:spPr/>
        <p:txBody>
          <a:bodyPr/>
          <a:lstStyle/>
          <a:p>
            <a:fld id="{C4467784-AEE6-406B-8CE5-FD39953FA385}" type="slidenum">
              <a:rPr lang="en-US" smtClean="0"/>
              <a:t>‹#›</a:t>
            </a:fld>
            <a:endParaRPr lang="en-US"/>
          </a:p>
        </p:txBody>
      </p:sp>
    </p:spTree>
    <p:extLst>
      <p:ext uri="{BB962C8B-B14F-4D97-AF65-F5344CB8AC3E}">
        <p14:creationId xmlns:p14="http://schemas.microsoft.com/office/powerpoint/2010/main" val="210210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1.jpe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357EDC-6329-B131-7818-AC0219CBE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98559-751F-F0A4-2430-8AEB238EF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220A2-FE6F-C1F9-A7B3-702C07C8BB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2B12C3F-0145-5709-0837-E0336F904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E646B-27A1-E270-6676-0E04FCA8A8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67784-AEE6-406B-8CE5-FD39953FA385}" type="slidenum">
              <a:rPr lang="en-US" smtClean="0"/>
              <a:t>‹#›</a:t>
            </a:fld>
            <a:endParaRPr lang="en-US"/>
          </a:p>
        </p:txBody>
      </p:sp>
    </p:spTree>
    <p:extLst>
      <p:ext uri="{BB962C8B-B14F-4D97-AF65-F5344CB8AC3E}">
        <p14:creationId xmlns:p14="http://schemas.microsoft.com/office/powerpoint/2010/main" val="2814977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357EDC-6329-B131-7818-AC0219CBE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98559-751F-F0A4-2430-8AEB238EF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220A2-FE6F-C1F9-A7B3-702C07C8BB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F278F-BBEC-4B82-AFB9-37955E9F2621}" type="datetimeFigureOut">
              <a:rPr lang="en-US" smtClean="0"/>
              <a:t>10/29/2023</a:t>
            </a:fld>
            <a:endParaRPr lang="en-US"/>
          </a:p>
        </p:txBody>
      </p:sp>
      <p:sp>
        <p:nvSpPr>
          <p:cNvPr id="5" name="Footer Placeholder 4">
            <a:extLst>
              <a:ext uri="{FF2B5EF4-FFF2-40B4-BE49-F238E27FC236}">
                <a16:creationId xmlns:a16="http://schemas.microsoft.com/office/drawing/2014/main" id="{52B12C3F-0145-5709-0837-E0336F904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E646B-27A1-E270-6676-0E04FCA8A8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67784-AEE6-406B-8CE5-FD39953FA385}" type="slidenum">
              <a:rPr lang="en-US" smtClean="0"/>
              <a:t>‹#›</a:t>
            </a:fld>
            <a:endParaRPr lang="en-US"/>
          </a:p>
        </p:txBody>
      </p:sp>
    </p:spTree>
    <p:extLst>
      <p:ext uri="{BB962C8B-B14F-4D97-AF65-F5344CB8AC3E}">
        <p14:creationId xmlns:p14="http://schemas.microsoft.com/office/powerpoint/2010/main" val="28149777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2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2" name="Rectangle 2071">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73" name="Rectangle 207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2,400+ Red And White Wine Stock Photos, Pictures &amp; Royalty-Free Images -  iStock | Red and white wine glasses, Red and white wine glass, Red and  white wine bottles">
            <a:extLst>
              <a:ext uri="{FF2B5EF4-FFF2-40B4-BE49-F238E27FC236}">
                <a16:creationId xmlns:a16="http://schemas.microsoft.com/office/drawing/2014/main" id="{72EF1CE2-8821-DC71-FA5C-B355E8AF1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28"/>
          <a:stretch/>
        </p:blipFill>
        <p:spPr bwMode="auto">
          <a:xfrm>
            <a:off x="20" y="-4145"/>
            <a:ext cx="12191980" cy="6866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1EE1CC-4FF6-4F13-231C-2135C93D11F6}"/>
              </a:ext>
            </a:extLst>
          </p:cNvPr>
          <p:cNvSpPr txBox="1"/>
          <p:nvPr/>
        </p:nvSpPr>
        <p:spPr>
          <a:xfrm>
            <a:off x="7048155" y="979947"/>
            <a:ext cx="9671175" cy="2000548"/>
          </a:xfrm>
          <a:prstGeom prst="rect">
            <a:avLst/>
          </a:prstGeom>
          <a:noFill/>
        </p:spPr>
        <p:txBody>
          <a:bodyPr wrap="square" rtlCol="0">
            <a:spAutoFit/>
          </a:bodyPr>
          <a:lstStyle/>
          <a:p>
            <a:r>
              <a:rPr lang="en-US" sz="4800" b="0" i="0">
                <a:solidFill>
                  <a:schemeClr val="bg1"/>
                </a:solidFill>
                <a:effectLst/>
                <a:latin typeface="Stencil" panose="040409050D0802020404" pitchFamily="82" charset="0"/>
              </a:rPr>
              <a:t>Wine QUALITY </a:t>
            </a:r>
          </a:p>
          <a:p>
            <a:r>
              <a:rPr lang="en-US" sz="4800" b="0" i="0">
                <a:solidFill>
                  <a:schemeClr val="bg1"/>
                </a:solidFill>
                <a:effectLst/>
                <a:latin typeface="Stencil" panose="040409050D0802020404" pitchFamily="82" charset="0"/>
              </a:rPr>
              <a:t>PREDICTION</a:t>
            </a:r>
            <a:endParaRPr lang="en-US" sz="4800">
              <a:solidFill>
                <a:schemeClr val="bg1"/>
              </a:solidFill>
              <a:latin typeface="Söhne"/>
            </a:endParaRPr>
          </a:p>
          <a:p>
            <a:r>
              <a:rPr lang="en-US" sz="2800" b="0" i="0">
                <a:solidFill>
                  <a:schemeClr val="bg1"/>
                </a:solidFill>
                <a:effectLst/>
                <a:latin typeface="STXingkai" panose="020B0503020204020204" pitchFamily="2" charset="-122"/>
                <a:ea typeface="STXingkai" panose="020B0503020204020204" pitchFamily="2" charset="-122"/>
              </a:rPr>
              <a:t>Precision in Every Sip</a:t>
            </a:r>
            <a:endParaRPr lang="en-US" sz="2800">
              <a:solidFill>
                <a:schemeClr val="bg1"/>
              </a:solidFill>
              <a:latin typeface="STXingkai" panose="020B0503020204020204" pitchFamily="2" charset="-122"/>
              <a:ea typeface="STXingkai" panose="020B0503020204020204" pitchFamily="2" charset="-122"/>
            </a:endParaRPr>
          </a:p>
        </p:txBody>
      </p:sp>
    </p:spTree>
    <p:extLst>
      <p:ext uri="{BB962C8B-B14F-4D97-AF65-F5344CB8AC3E}">
        <p14:creationId xmlns:p14="http://schemas.microsoft.com/office/powerpoint/2010/main" val="3107003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462309" cy="781625"/>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DATA ANALYSIS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6" name="TextBox 5">
            <a:extLst>
              <a:ext uri="{FF2B5EF4-FFF2-40B4-BE49-F238E27FC236}">
                <a16:creationId xmlns:a16="http://schemas.microsoft.com/office/drawing/2014/main" id="{7FF2DBC0-BB71-038D-57C0-399ADA3F99AB}"/>
              </a:ext>
            </a:extLst>
          </p:cNvPr>
          <p:cNvSpPr txBox="1"/>
          <p:nvPr/>
        </p:nvSpPr>
        <p:spPr>
          <a:xfrm>
            <a:off x="769257" y="4978400"/>
            <a:ext cx="8331200" cy="369332"/>
          </a:xfrm>
          <a:prstGeom prst="rect">
            <a:avLst/>
          </a:prstGeom>
          <a:noFill/>
        </p:spPr>
        <p:txBody>
          <a:bodyPr wrap="square" rtlCol="0">
            <a:spAutoFit/>
          </a:bodyPr>
          <a:lstStyle/>
          <a:p>
            <a:r>
              <a:rPr lang="en-US">
                <a:latin typeface="Amasis MT Pro Black" panose="02040A04050005020304" pitchFamily="18" charset="0"/>
              </a:rPr>
              <a:t>Correlation plot</a:t>
            </a:r>
          </a:p>
        </p:txBody>
      </p:sp>
      <p:pic>
        <p:nvPicPr>
          <p:cNvPr id="4098" name="Picture 2">
            <a:extLst>
              <a:ext uri="{FF2B5EF4-FFF2-40B4-BE49-F238E27FC236}">
                <a16:creationId xmlns:a16="http://schemas.microsoft.com/office/drawing/2014/main" id="{8963A96C-F302-0D44-27CA-E318B8A2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291" y="377371"/>
            <a:ext cx="6013223" cy="574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6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462309" cy="781625"/>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DATA ANALYSIS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6" name="TextBox 5">
            <a:extLst>
              <a:ext uri="{FF2B5EF4-FFF2-40B4-BE49-F238E27FC236}">
                <a16:creationId xmlns:a16="http://schemas.microsoft.com/office/drawing/2014/main" id="{7FF2DBC0-BB71-038D-57C0-399ADA3F99AB}"/>
              </a:ext>
            </a:extLst>
          </p:cNvPr>
          <p:cNvSpPr txBox="1"/>
          <p:nvPr/>
        </p:nvSpPr>
        <p:spPr>
          <a:xfrm>
            <a:off x="700768" y="5408136"/>
            <a:ext cx="8331200" cy="369332"/>
          </a:xfrm>
          <a:prstGeom prst="rect">
            <a:avLst/>
          </a:prstGeom>
          <a:noFill/>
        </p:spPr>
        <p:txBody>
          <a:bodyPr wrap="square" rtlCol="0">
            <a:spAutoFit/>
          </a:bodyPr>
          <a:lstStyle/>
          <a:p>
            <a:r>
              <a:rPr lang="en-US">
                <a:latin typeface="Amasis MT Pro Black" panose="02040A04050005020304" pitchFamily="18" charset="0"/>
              </a:rPr>
              <a:t>Feature  V/S  Quality</a:t>
            </a:r>
          </a:p>
        </p:txBody>
      </p:sp>
      <p:pic>
        <p:nvPicPr>
          <p:cNvPr id="5124" name="Picture 4">
            <a:extLst>
              <a:ext uri="{FF2B5EF4-FFF2-40B4-BE49-F238E27FC236}">
                <a16:creationId xmlns:a16="http://schemas.microsoft.com/office/drawing/2014/main" id="{DD872CDC-B47D-1431-1B7E-230DEE72C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68" y="1104259"/>
            <a:ext cx="436245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C9D5848-9062-48D6-393E-A8841501B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75" y="1080532"/>
            <a:ext cx="436245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82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462309" cy="781625"/>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sz="4800" dirty="0">
                <a:solidFill>
                  <a:schemeClr val="tx2"/>
                </a:solidFill>
                <a:latin typeface="Stencil" panose="040409050D0802020404" pitchFamily="82" charset="0"/>
                <a:ea typeface="+mj-ea"/>
                <a:cs typeface="+mj-cs"/>
              </a:rPr>
              <a:t>DATA ANALYSIS </a:t>
            </a:r>
            <a:endParaRPr lang="en-US" sz="4800" kern="1200" dirty="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6" name="TextBox 5">
            <a:extLst>
              <a:ext uri="{FF2B5EF4-FFF2-40B4-BE49-F238E27FC236}">
                <a16:creationId xmlns:a16="http://schemas.microsoft.com/office/drawing/2014/main" id="{7FF2DBC0-BB71-038D-57C0-399ADA3F99AB}"/>
              </a:ext>
            </a:extLst>
          </p:cNvPr>
          <p:cNvSpPr txBox="1"/>
          <p:nvPr/>
        </p:nvSpPr>
        <p:spPr>
          <a:xfrm>
            <a:off x="700768" y="5408136"/>
            <a:ext cx="8331200" cy="369332"/>
          </a:xfrm>
          <a:prstGeom prst="rect">
            <a:avLst/>
          </a:prstGeom>
          <a:noFill/>
        </p:spPr>
        <p:txBody>
          <a:bodyPr wrap="square" rtlCol="0">
            <a:spAutoFit/>
          </a:bodyPr>
          <a:lstStyle/>
          <a:p>
            <a:r>
              <a:rPr lang="en-US" dirty="0">
                <a:latin typeface="Amasis MT Pro Black" panose="02040A04050005020304" pitchFamily="18" charset="0"/>
              </a:rPr>
              <a:t>Bot</a:t>
            </a:r>
          </a:p>
        </p:txBody>
      </p:sp>
      <p:pic>
        <p:nvPicPr>
          <p:cNvPr id="3" name="Picture 2">
            <a:extLst>
              <a:ext uri="{FF2B5EF4-FFF2-40B4-BE49-F238E27FC236}">
                <a16:creationId xmlns:a16="http://schemas.microsoft.com/office/drawing/2014/main" id="{B32BD83D-3EDA-83FB-9BA8-D26AF2C2F143}"/>
              </a:ext>
            </a:extLst>
          </p:cNvPr>
          <p:cNvPicPr>
            <a:picLocks noChangeAspect="1"/>
          </p:cNvPicPr>
          <p:nvPr/>
        </p:nvPicPr>
        <p:blipFill>
          <a:blip r:embed="rId3"/>
          <a:stretch>
            <a:fillRect/>
          </a:stretch>
        </p:blipFill>
        <p:spPr>
          <a:xfrm>
            <a:off x="951755" y="947058"/>
            <a:ext cx="8331200" cy="4199262"/>
          </a:xfrm>
          <a:prstGeom prst="rect">
            <a:avLst/>
          </a:prstGeom>
        </p:spPr>
      </p:pic>
    </p:spTree>
    <p:extLst>
      <p:ext uri="{BB962C8B-B14F-4D97-AF65-F5344CB8AC3E}">
        <p14:creationId xmlns:p14="http://schemas.microsoft.com/office/powerpoint/2010/main" val="363277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BAB8-A5E7-37BA-3702-BBBAA87D28B9}"/>
              </a:ext>
            </a:extLst>
          </p:cNvPr>
          <p:cNvSpPr>
            <a:spLocks noGrp="1"/>
          </p:cNvSpPr>
          <p:nvPr>
            <p:ph type="title"/>
          </p:nvPr>
        </p:nvSpPr>
        <p:spPr/>
        <p:txBody>
          <a:bodyPr/>
          <a:lstStyle/>
          <a:p>
            <a:r>
              <a:rPr lang="en-US" sz="3400" dirty="0">
                <a:solidFill>
                  <a:schemeClr val="tx2"/>
                </a:solidFill>
                <a:latin typeface="Stencil"/>
                <a:cs typeface="Calibri Light"/>
              </a:rPr>
              <a:t>POSSIBLE </a:t>
            </a:r>
            <a:r>
              <a:rPr lang="en-US" sz="3400">
                <a:solidFill>
                  <a:schemeClr val="tx2"/>
                </a:solidFill>
                <a:latin typeface="Stencil"/>
                <a:cs typeface="Calibri Light"/>
              </a:rPr>
              <a:t>RECOMENDATIONS</a:t>
            </a:r>
            <a:endParaRPr lang="en-US" sz="3400" dirty="0">
              <a:solidFill>
                <a:schemeClr val="tx2"/>
              </a:solidFill>
              <a:latin typeface="Stencil"/>
              <a:cs typeface="Calibri Light"/>
            </a:endParaRPr>
          </a:p>
        </p:txBody>
      </p:sp>
      <p:sp>
        <p:nvSpPr>
          <p:cNvPr id="3" name="Content Placeholder 2">
            <a:extLst>
              <a:ext uri="{FF2B5EF4-FFF2-40B4-BE49-F238E27FC236}">
                <a16:creationId xmlns:a16="http://schemas.microsoft.com/office/drawing/2014/main" id="{31E3DB56-A4A1-C4FB-211B-6D74164678B0}"/>
              </a:ext>
            </a:extLst>
          </p:cNvPr>
          <p:cNvSpPr>
            <a:spLocks noGrp="1"/>
          </p:cNvSpPr>
          <p:nvPr>
            <p:ph idx="1"/>
          </p:nvPr>
        </p:nvSpPr>
        <p:spPr/>
        <p:txBody>
          <a:bodyPr vert="horz" lIns="91440" tIns="45720" rIns="91440" bIns="45720" rtlCol="0" anchor="t">
            <a:normAutofit fontScale="77500" lnSpcReduction="20000"/>
          </a:bodyPr>
          <a:lstStyle/>
          <a:p>
            <a:r>
              <a:rPr lang="en-US">
                <a:ea typeface="+mn-lt"/>
                <a:cs typeface="+mn-lt"/>
              </a:rPr>
              <a:t>Based on the red wine quality dataset and your analysis, you can conclude with several recommendations that can help improve the quality of red wine. Here are some possible recommendations supported by your analysis:</a:t>
            </a:r>
            <a:endParaRPr lang="en-US">
              <a:cs typeface="Calibri" panose="020F0502020204030204"/>
            </a:endParaRPr>
          </a:p>
          <a:p>
            <a:r>
              <a:rPr lang="en-US" b="1">
                <a:ea typeface="+mn-lt"/>
                <a:cs typeface="+mn-lt"/>
              </a:rPr>
              <a:t>Acidity Balance:</a:t>
            </a:r>
            <a:r>
              <a:rPr lang="en-US">
                <a:ea typeface="+mn-lt"/>
                <a:cs typeface="+mn-lt"/>
              </a:rPr>
              <a:t> We may advise wine producers to closely monitor the balance of these acidity levels in light of the analysis. Try varying these factors during the winemaking process to determine which combination produces the desired flavor.</a:t>
            </a:r>
            <a:endParaRPr lang="en-US"/>
          </a:p>
          <a:p>
            <a:r>
              <a:rPr lang="en-US" b="1">
                <a:ea typeface="+mn-lt"/>
                <a:cs typeface="+mn-lt"/>
              </a:rPr>
              <a:t>Alcohol Content:</a:t>
            </a:r>
            <a:r>
              <a:rPr lang="en-US">
                <a:ea typeface="+mn-lt"/>
                <a:cs typeface="+mn-lt"/>
              </a:rPr>
              <a:t> You might advise matching the alcohol content to the planned style of the wine because different wine types have various alcohol contents.</a:t>
            </a:r>
            <a:endParaRPr lang="en-US"/>
          </a:p>
          <a:p>
            <a:r>
              <a:rPr lang="en-US" b="1">
                <a:ea typeface="+mn-lt"/>
                <a:cs typeface="+mn-lt"/>
              </a:rPr>
              <a:t>Evaluation of Quality:</a:t>
            </a:r>
            <a:r>
              <a:rPr lang="en-US">
                <a:ea typeface="+mn-lt"/>
                <a:cs typeface="+mn-lt"/>
              </a:rPr>
              <a:t> Based on the specified characteristics, estimate the wine's quality using the model or analysis you carried out. Use this as a winemaking process quality control measure. </a:t>
            </a:r>
            <a:endParaRPr lang="en-US"/>
          </a:p>
          <a:p>
            <a:r>
              <a:rPr lang="en-US" b="1">
                <a:ea typeface="+mn-lt"/>
                <a:cs typeface="+mn-lt"/>
              </a:rPr>
              <a:t>Consistency:</a:t>
            </a:r>
            <a:r>
              <a:rPr lang="en-US">
                <a:ea typeface="+mn-lt"/>
                <a:cs typeface="+mn-lt"/>
              </a:rPr>
              <a:t> Make sure the procedure for manufacturing wine is repeatable and consistent. A solid reputation in the business is frequently built on a foundation of consistent wine quality.</a:t>
            </a:r>
            <a:endParaRPr lang="en-US"/>
          </a:p>
          <a:p>
            <a:endParaRPr lang="en-US"/>
          </a:p>
          <a:p>
            <a:endParaRPr lang="en-US"/>
          </a:p>
          <a:p>
            <a:endParaRPr lang="en-US">
              <a:cs typeface="Calibri"/>
            </a:endParaRPr>
          </a:p>
        </p:txBody>
      </p:sp>
    </p:spTree>
    <p:extLst>
      <p:ext uri="{BB962C8B-B14F-4D97-AF65-F5344CB8AC3E}">
        <p14:creationId xmlns:p14="http://schemas.microsoft.com/office/powerpoint/2010/main" val="263333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3701575" y="2908870"/>
            <a:ext cx="6350907" cy="2245861"/>
          </a:xfrm>
          <a:prstGeom prst="rect">
            <a:avLst/>
          </a:prstGeom>
        </p:spPr>
        <p:txBody>
          <a:bodyPr spcFirstLastPara="1" wrap="square" lIns="121900" tIns="121900" rIns="121900" bIns="121900" anchor="ctr" anchorCtr="0">
            <a:noAutofit/>
          </a:bodyPr>
          <a:lstStyle/>
          <a:p>
            <a:r>
              <a:rPr lang="en" sz="8650"/>
              <a:t>THANK YOU</a:t>
            </a:r>
          </a:p>
        </p:txBody>
      </p:sp>
    </p:spTree>
    <p:extLst>
      <p:ext uri="{BB962C8B-B14F-4D97-AF65-F5344CB8AC3E}">
        <p14:creationId xmlns:p14="http://schemas.microsoft.com/office/powerpoint/2010/main" val="1277034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354948" y="408546"/>
            <a:ext cx="1967338" cy="78162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dirty="0">
                <a:solidFill>
                  <a:schemeClr val="tx2"/>
                </a:solidFill>
                <a:latin typeface="Stencil"/>
                <a:ea typeface="+mj-ea"/>
                <a:cs typeface="+mj-cs"/>
              </a:rPr>
              <a:t>tEAM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18" name="TextBox 17">
            <a:extLst>
              <a:ext uri="{FF2B5EF4-FFF2-40B4-BE49-F238E27FC236}">
                <a16:creationId xmlns:a16="http://schemas.microsoft.com/office/drawing/2014/main" id="{DCC84951-7667-8580-9800-590796CA19DE}"/>
              </a:ext>
            </a:extLst>
          </p:cNvPr>
          <p:cNvSpPr txBox="1"/>
          <p:nvPr/>
        </p:nvSpPr>
        <p:spPr>
          <a:xfrm>
            <a:off x="636842" y="1595021"/>
            <a:ext cx="11446953" cy="4585871"/>
          </a:xfrm>
          <a:prstGeom prst="rect">
            <a:avLst/>
          </a:prstGeom>
          <a:noFill/>
        </p:spPr>
        <p:txBody>
          <a:bodyPr wrap="square" lIns="91440" tIns="45720" rIns="91440" bIns="45720" rtlCol="0" anchor="t">
            <a:spAutoFit/>
          </a:bodyPr>
          <a:lstStyle/>
          <a:p>
            <a:r>
              <a:rPr lang="en-US" sz="2800" b="1">
                <a:latin typeface="Amasis MT Pro Black" panose="02040A04050005020304" pitchFamily="18" charset="0"/>
              </a:rPr>
              <a:t>DIVYA DATTATRAY SAKHARE</a:t>
            </a:r>
          </a:p>
          <a:p>
            <a:endParaRPr lang="en-US" sz="2800" b="1">
              <a:latin typeface="Amasis MT Pro Black"/>
            </a:endParaRPr>
          </a:p>
          <a:p>
            <a:r>
              <a:rPr lang="en-US" sz="2800" b="1">
                <a:latin typeface="Amasis MT Pro Black"/>
              </a:rPr>
              <a:t>SRAVYA KALLURI</a:t>
            </a:r>
          </a:p>
          <a:p>
            <a:endParaRPr lang="en-US" sz="2800" b="1">
              <a:latin typeface="Amasis MT Pro Black"/>
            </a:endParaRPr>
          </a:p>
          <a:p>
            <a:r>
              <a:rPr lang="en-US" sz="2800" b="1">
                <a:latin typeface="Amasis MT Pro Black"/>
              </a:rPr>
              <a:t>NOOR AHAMED VEMPALLE</a:t>
            </a:r>
          </a:p>
          <a:p>
            <a:endParaRPr lang="en-US" sz="2800" b="1">
              <a:latin typeface="Amasis MT Pro Black"/>
            </a:endParaRPr>
          </a:p>
          <a:p>
            <a:r>
              <a:rPr lang="en-US" sz="2800" b="1">
                <a:latin typeface="Amasis MT Pro Black"/>
              </a:rPr>
              <a:t>NIKIL VALUSA</a:t>
            </a:r>
          </a:p>
          <a:p>
            <a:endParaRPr lang="en-US" sz="2400" b="1">
              <a:latin typeface="Avenir Next LT Pro Demi" panose="020B0704020202020204" pitchFamily="34" charset="0"/>
            </a:endParaRPr>
          </a:p>
          <a:p>
            <a:endParaRPr lang="en-US" sz="2400" b="1">
              <a:latin typeface="Avenir Next LT Pro Demi" panose="020B0704020202020204" pitchFamily="34" charset="0"/>
            </a:endParaRPr>
          </a:p>
          <a:p>
            <a:endParaRPr lang="en-US" sz="2400" b="1">
              <a:latin typeface="Avenir Next LT Pro Demi" panose="020B0704020202020204" pitchFamily="34" charset="0"/>
            </a:endParaRPr>
          </a:p>
          <a:p>
            <a:r>
              <a:rPr lang="en-US" sz="2400" b="1">
                <a:latin typeface="Avenir Next LT Pro Demi" panose="020B0704020202020204" pitchFamily="34" charset="0"/>
              </a:rPr>
              <a:t>			</a:t>
            </a:r>
            <a:endParaRPr lang="en-US" sz="2400">
              <a:latin typeface="Avenir Next LT Pro Demi" panose="020B0704020202020204" pitchFamily="34" charset="0"/>
            </a:endParaRPr>
          </a:p>
        </p:txBody>
      </p:sp>
    </p:spTree>
    <p:extLst>
      <p:ext uri="{BB962C8B-B14F-4D97-AF65-F5344CB8AC3E}">
        <p14:creationId xmlns:p14="http://schemas.microsoft.com/office/powerpoint/2010/main" val="333656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354948" y="408546"/>
            <a:ext cx="3952300" cy="781625"/>
          </a:xfrm>
          <a:prstGeom prst="rect">
            <a:avLst/>
          </a:prstGeom>
        </p:spPr>
        <p:txBody>
          <a:bodyPr vert="horz" lIns="91440" tIns="45720" rIns="91440" bIns="45720" rtlCol="0" anchor="ctr">
            <a:normAutofit fontScale="62500" lnSpcReduction="20000"/>
          </a:bodyPr>
          <a:lstStyle/>
          <a:p>
            <a:pPr algn="ctr">
              <a:lnSpc>
                <a:spcPct val="90000"/>
              </a:lnSpc>
              <a:spcBef>
                <a:spcPct val="0"/>
              </a:spcBef>
              <a:spcAft>
                <a:spcPts val="600"/>
              </a:spcAft>
            </a:pPr>
            <a:r>
              <a:rPr lang="en-US" sz="4800" dirty="0">
                <a:solidFill>
                  <a:schemeClr val="tx2"/>
                </a:solidFill>
                <a:latin typeface="Stencil"/>
                <a:ea typeface="+mj-ea"/>
                <a:cs typeface="+mj-cs"/>
              </a:rPr>
              <a:t>BUSINESS PROBLEM</a:t>
            </a:r>
            <a:endParaRPr lang="en-US" sz="4800" kern="1200" dirty="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18" name="TextBox 17">
            <a:extLst>
              <a:ext uri="{FF2B5EF4-FFF2-40B4-BE49-F238E27FC236}">
                <a16:creationId xmlns:a16="http://schemas.microsoft.com/office/drawing/2014/main" id="{DCC84951-7667-8580-9800-590796CA19DE}"/>
              </a:ext>
            </a:extLst>
          </p:cNvPr>
          <p:cNvSpPr txBox="1"/>
          <p:nvPr/>
        </p:nvSpPr>
        <p:spPr>
          <a:xfrm>
            <a:off x="636842" y="1595021"/>
            <a:ext cx="11446953" cy="2923877"/>
          </a:xfrm>
          <a:prstGeom prst="rect">
            <a:avLst/>
          </a:prstGeom>
          <a:noFill/>
        </p:spPr>
        <p:txBody>
          <a:bodyPr wrap="square" lIns="91440" tIns="45720" rIns="91440" bIns="45720" rtlCol="0" anchor="t">
            <a:spAutoFit/>
          </a:bodyPr>
          <a:lstStyle/>
          <a:p>
            <a:pPr marL="285750" indent="-285750">
              <a:buFont typeface="Arial,Sans-Serif"/>
              <a:buChar char="•"/>
            </a:pPr>
            <a:r>
              <a:rPr lang="en-US" sz="2000" dirty="0">
                <a:latin typeface="Amasis MT Pro Black"/>
                <a:cs typeface="Arial"/>
              </a:rPr>
              <a:t>The wine industry is facing increasing competition from both domestic and international producers. </a:t>
            </a:r>
          </a:p>
          <a:p>
            <a:pPr marL="285750" indent="-285750">
              <a:buFont typeface="Arial,Sans-Serif"/>
              <a:buChar char="•"/>
            </a:pPr>
            <a:endParaRPr lang="en-US" sz="2000" dirty="0">
              <a:latin typeface="Amasis MT Pro Black"/>
              <a:cs typeface="Arial"/>
            </a:endParaRPr>
          </a:p>
          <a:p>
            <a:pPr marL="285750" indent="-285750">
              <a:buFont typeface="Arial,Sans-Serif"/>
              <a:buChar char="•"/>
            </a:pPr>
            <a:r>
              <a:rPr lang="en-US" sz="2000" dirty="0">
                <a:latin typeface="Amasis MT Pro Black"/>
                <a:cs typeface="Arial"/>
              </a:rPr>
              <a:t>Consumers are demanding higher quality wines at a lower price. </a:t>
            </a:r>
          </a:p>
          <a:p>
            <a:pPr marL="285750" indent="-285750">
              <a:buFont typeface="Arial,Sans-Serif"/>
              <a:buChar char="•"/>
            </a:pPr>
            <a:endParaRPr lang="en-US" sz="2000" dirty="0">
              <a:latin typeface="Amasis MT Pro Black"/>
              <a:cs typeface="Arial"/>
            </a:endParaRPr>
          </a:p>
          <a:p>
            <a:pPr marL="285750" indent="-285750">
              <a:buFont typeface="Arial,Sans-Serif"/>
              <a:buChar char="•"/>
            </a:pPr>
            <a:r>
              <a:rPr lang="en-US" sz="2000" dirty="0">
                <a:latin typeface="Amasis MT Pro Black"/>
                <a:cs typeface="Arial"/>
              </a:rPr>
              <a:t>Wineries need to be able to produce consistently high-quality wines in order to meet consumer demand and remain competitive.</a:t>
            </a:r>
          </a:p>
          <a:p>
            <a:endParaRPr lang="en-US" sz="2000" b="1" dirty="0">
              <a:latin typeface="Avenir Next LT Pro Demi" panose="020B0704020202020204" pitchFamily="34" charset="0"/>
            </a:endParaRPr>
          </a:p>
          <a:p>
            <a:r>
              <a:rPr lang="en-US" sz="2400" b="1" dirty="0">
                <a:latin typeface="Avenir Next LT Pro Demi"/>
              </a:rPr>
              <a:t>			</a:t>
            </a:r>
            <a:endParaRPr lang="en-US" sz="2400" dirty="0">
              <a:latin typeface="Avenir Next LT Pro Demi"/>
            </a:endParaRPr>
          </a:p>
        </p:txBody>
      </p:sp>
    </p:spTree>
    <p:extLst>
      <p:ext uri="{BB962C8B-B14F-4D97-AF65-F5344CB8AC3E}">
        <p14:creationId xmlns:p14="http://schemas.microsoft.com/office/powerpoint/2010/main" val="62372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912252" cy="78162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a:solidFill>
                  <a:schemeClr val="tx2"/>
                </a:solidFill>
                <a:latin typeface="Stencil" panose="040409050D0802020404" pitchFamily="82" charset="0"/>
                <a:ea typeface="+mj-ea"/>
                <a:cs typeface="+mj-cs"/>
              </a:rPr>
              <a:t>PAST WORK</a:t>
            </a: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18" name="TextBox 17">
            <a:extLst>
              <a:ext uri="{FF2B5EF4-FFF2-40B4-BE49-F238E27FC236}">
                <a16:creationId xmlns:a16="http://schemas.microsoft.com/office/drawing/2014/main" id="{DCC84951-7667-8580-9800-590796CA19DE}"/>
              </a:ext>
            </a:extLst>
          </p:cNvPr>
          <p:cNvSpPr txBox="1"/>
          <p:nvPr/>
        </p:nvSpPr>
        <p:spPr>
          <a:xfrm>
            <a:off x="243373" y="1503931"/>
            <a:ext cx="11446953" cy="1446550"/>
          </a:xfrm>
          <a:prstGeom prst="rect">
            <a:avLst/>
          </a:prstGeom>
          <a:noFill/>
        </p:spPr>
        <p:txBody>
          <a:bodyPr wrap="square" rtlCol="0">
            <a:spAutoFit/>
          </a:bodyPr>
          <a:lstStyle/>
          <a:p>
            <a:r>
              <a:rPr lang="en-US" sz="2800" b="1" i="0">
                <a:solidFill>
                  <a:schemeClr val="tx2"/>
                </a:solidFill>
                <a:effectLst/>
                <a:latin typeface="Amasis MT Pro Black" panose="02040A04050005020304" pitchFamily="18" charset="0"/>
              </a:rPr>
              <a:t>Classification vs. Regression</a:t>
            </a:r>
            <a:endParaRPr lang="en-US" sz="2800" b="0" i="0" strike="noStrike">
              <a:solidFill>
                <a:schemeClr val="tx2"/>
              </a:solidFill>
              <a:effectLst/>
              <a:latin typeface="Amasis MT Pro Black" panose="02040A04050005020304" pitchFamily="18" charset="0"/>
            </a:endParaRPr>
          </a:p>
          <a:p>
            <a:r>
              <a:rPr lang="en-US" sz="2000" b="0" i="0" u="none" strike="noStrike">
                <a:effectLst/>
                <a:latin typeface="Avenir Next LT Pro Demi" panose="020B0704020202020204" pitchFamily="34" charset="0"/>
              </a:rPr>
              <a:t>Researchers have addressed this by using regression and classification, accurately predicting wine quality scores and categorizing wines as "good" or "not good" with a common cutoff, often around seven or higher.</a:t>
            </a:r>
            <a:r>
              <a:rPr lang="en-US" sz="2000" b="0" i="0">
                <a:effectLst/>
                <a:latin typeface="Avenir Next LT Pro Demi" panose="020B0704020202020204" pitchFamily="34" charset="0"/>
              </a:rPr>
              <a:t>​</a:t>
            </a:r>
            <a:endParaRPr lang="en-US" sz="2000">
              <a:latin typeface="Avenir Next LT Pro Demi" panose="020B0704020202020204" pitchFamily="34" charset="0"/>
            </a:endParaRPr>
          </a:p>
        </p:txBody>
      </p:sp>
      <p:sp>
        <p:nvSpPr>
          <p:cNvPr id="19" name="TextBox 18">
            <a:extLst>
              <a:ext uri="{FF2B5EF4-FFF2-40B4-BE49-F238E27FC236}">
                <a16:creationId xmlns:a16="http://schemas.microsoft.com/office/drawing/2014/main" id="{6769404F-9601-4AF0-DF71-F6FD7DFA4A10}"/>
              </a:ext>
            </a:extLst>
          </p:cNvPr>
          <p:cNvSpPr txBox="1"/>
          <p:nvPr/>
        </p:nvSpPr>
        <p:spPr>
          <a:xfrm>
            <a:off x="318094" y="3208563"/>
            <a:ext cx="11446953" cy="1138773"/>
          </a:xfrm>
          <a:prstGeom prst="rect">
            <a:avLst/>
          </a:prstGeom>
          <a:noFill/>
        </p:spPr>
        <p:txBody>
          <a:bodyPr wrap="square" lIns="91440" tIns="45720" rIns="91440" bIns="45720" rtlCol="0" anchor="t">
            <a:spAutoFit/>
          </a:bodyPr>
          <a:lstStyle/>
          <a:p>
            <a:r>
              <a:rPr lang="en-US" sz="2800">
                <a:solidFill>
                  <a:schemeClr val="tx2"/>
                </a:solidFill>
                <a:latin typeface="Amasis MT Pro Black"/>
              </a:rPr>
              <a:t>Data Transformation</a:t>
            </a:r>
          </a:p>
          <a:p>
            <a:r>
              <a:rPr lang="en-US" sz="2000" b="0" i="0">
                <a:effectLst/>
                <a:latin typeface="Avenir Next LT Pro Demi"/>
              </a:rPr>
              <a:t>Categorizing wines as "good" or "not good," as suggested in the tips, simplifies the problem and enhances its suitability for machine learning methods.​</a:t>
            </a:r>
            <a:endParaRPr lang="en-US" sz="2000">
              <a:latin typeface="Avenir Next LT Pro Demi"/>
            </a:endParaRPr>
          </a:p>
        </p:txBody>
      </p:sp>
      <p:sp>
        <p:nvSpPr>
          <p:cNvPr id="2" name="TextBox 1">
            <a:extLst>
              <a:ext uri="{FF2B5EF4-FFF2-40B4-BE49-F238E27FC236}">
                <a16:creationId xmlns:a16="http://schemas.microsoft.com/office/drawing/2014/main" id="{D2410365-EFE9-57B2-87D1-B6ED6CD2E5C6}"/>
              </a:ext>
            </a:extLst>
          </p:cNvPr>
          <p:cNvSpPr txBox="1"/>
          <p:nvPr/>
        </p:nvSpPr>
        <p:spPr>
          <a:xfrm>
            <a:off x="362722" y="4733673"/>
            <a:ext cx="1079862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Amasis MT Pro Black"/>
              </a:rPr>
              <a:t>Workflow</a:t>
            </a:r>
            <a:endParaRPr lang="en-US" sz="2800">
              <a:solidFill>
                <a:schemeClr val="tx2"/>
              </a:solidFill>
              <a:latin typeface="Segoe UI"/>
              <a:cs typeface="Segoe UI"/>
            </a:endParaRPr>
          </a:p>
          <a:p>
            <a:r>
              <a:rPr lang="en-US" sz="2000">
                <a:solidFill>
                  <a:schemeClr val="tx1">
                    <a:lumMod val="95000"/>
                    <a:lumOff val="5000"/>
                  </a:schemeClr>
                </a:solidFill>
                <a:latin typeface="Avenir Next LT Pro Demi"/>
              </a:rPr>
              <a:t>Data reading, exploratory data analysis (EDA), data transformation, feature selection, data splitting, and Decision Tree modeling are all included in the recommended procedure. The performance of the model is then assessed using the ROC curve.​​</a:t>
            </a:r>
            <a:endParaRPr lang="en-US" sz="2000">
              <a:solidFill>
                <a:schemeClr val="tx1">
                  <a:lumMod val="95000"/>
                  <a:lumOff val="5000"/>
                </a:schemeClr>
              </a:solidFill>
              <a:latin typeface="Avenir Next LT Pro Demi"/>
              <a:cs typeface="Segoe UI"/>
            </a:endParaRPr>
          </a:p>
        </p:txBody>
      </p:sp>
    </p:spTree>
    <p:extLst>
      <p:ext uri="{BB962C8B-B14F-4D97-AF65-F5344CB8AC3E}">
        <p14:creationId xmlns:p14="http://schemas.microsoft.com/office/powerpoint/2010/main" val="131973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CCDB-F448-6ECD-5631-0E8AD0E81D76}"/>
              </a:ext>
            </a:extLst>
          </p:cNvPr>
          <p:cNvSpPr>
            <a:spLocks noGrp="1"/>
          </p:cNvSpPr>
          <p:nvPr>
            <p:ph type="title"/>
          </p:nvPr>
        </p:nvSpPr>
        <p:spPr>
          <a:xfrm>
            <a:off x="63702" y="347654"/>
            <a:ext cx="9414934" cy="1419636"/>
          </a:xfrm>
        </p:spPr>
        <p:txBody>
          <a:bodyPr/>
          <a:lstStyle/>
          <a:p>
            <a:pPr algn="ctr"/>
            <a:r>
              <a:rPr lang="en-US" sz="4800" dirty="0">
                <a:solidFill>
                  <a:schemeClr val="tx2"/>
                </a:solidFill>
                <a:latin typeface="Stencil"/>
              </a:rPr>
              <a:t>CITATION OF PRIOR RESEARCH</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61F4EB74-1B04-261E-DA8B-362D1ABE3084}"/>
              </a:ext>
            </a:extLst>
          </p:cNvPr>
          <p:cNvSpPr>
            <a:spLocks noGrp="1"/>
          </p:cNvSpPr>
          <p:nvPr>
            <p:ph idx="1"/>
          </p:nvPr>
        </p:nvSpPr>
        <p:spPr/>
        <p:txBody>
          <a:bodyPr vert="horz" lIns="91440" tIns="45720" rIns="91440" bIns="45720" rtlCol="0" anchor="t">
            <a:normAutofit/>
          </a:bodyPr>
          <a:lstStyle/>
          <a:p>
            <a:pPr marL="0" indent="0">
              <a:buNone/>
            </a:pPr>
            <a:endParaRPr lang="en-US" sz="2000">
              <a:solidFill>
                <a:srgbClr val="0E101A"/>
              </a:solidFill>
              <a:latin typeface="Avenir Next LT Pro Demi"/>
              <a:ea typeface="+mn-lt"/>
              <a:cs typeface="+mn-lt"/>
            </a:endParaRPr>
          </a:p>
          <a:p>
            <a:pPr marL="0" indent="0">
              <a:buNone/>
            </a:pPr>
            <a:r>
              <a:rPr lang="en-US" sz="2000">
                <a:solidFill>
                  <a:srgbClr val="0E101A"/>
                </a:solidFill>
                <a:latin typeface="Avenir Next LT Pro Demi"/>
                <a:ea typeface="+mn-lt"/>
                <a:cs typeface="+mn-lt"/>
              </a:rPr>
              <a:t>The provided reference to the work of P. Cortez, A. </a:t>
            </a:r>
            <a:r>
              <a:rPr lang="en-US" sz="2000" err="1">
                <a:solidFill>
                  <a:srgbClr val="0E101A"/>
                </a:solidFill>
                <a:latin typeface="Avenir Next LT Pro Demi"/>
                <a:ea typeface="+mn-lt"/>
                <a:cs typeface="+mn-lt"/>
              </a:rPr>
              <a:t>Cerdeira</a:t>
            </a:r>
            <a:r>
              <a:rPr lang="en-US" sz="2000">
                <a:solidFill>
                  <a:srgbClr val="0E101A"/>
                </a:solidFill>
                <a:latin typeface="Avenir Next LT Pro Demi"/>
                <a:ea typeface="+mn-lt"/>
                <a:cs typeface="+mn-lt"/>
              </a:rPr>
              <a:t>, F. Almeida, T. Matos, and J. Reis in Decision Support Systems, Elsevier, 47(4):547-553, 2009, suggests that prior research in the field of wine quality prediction using this dataset exists and should be referenced.</a:t>
            </a:r>
            <a:endParaRPr lang="en-US" b="1">
              <a:solidFill>
                <a:srgbClr val="44546A"/>
              </a:solidFill>
              <a:latin typeface="Amasis MT Pro Black"/>
              <a:ea typeface="Calibri"/>
              <a:cs typeface="Calibri"/>
            </a:endParaRPr>
          </a:p>
          <a:p>
            <a:pPr marL="0" indent="0">
              <a:buNone/>
            </a:pPr>
            <a:endParaRPr lang="en-US" sz="2000">
              <a:solidFill>
                <a:srgbClr val="0E101A"/>
              </a:solidFill>
              <a:latin typeface="Avenir Next LT Pro Demi"/>
              <a:ea typeface="Calibri"/>
              <a:cs typeface="Calibri"/>
            </a:endParaRPr>
          </a:p>
          <a:p>
            <a:pPr marL="0" indent="0">
              <a:buNone/>
            </a:pPr>
            <a:r>
              <a:rPr lang="en-US" sz="2000">
                <a:latin typeface="Avenir Next LT Pro Demi"/>
                <a:ea typeface="Calibri"/>
                <a:cs typeface="Calibri"/>
              </a:rPr>
              <a:t>In summary, data scientists and researchers have been interested in the "Vinho Verde" wine dataset and have investigated regression and classification techniques for predicting wine quality. While having certain limitations, the dataset provides insightful information about the connection between wine quality and physicochemical characteristics, and it has been utilized to test and assess machine learning models.</a:t>
            </a:r>
            <a:endParaRPr lang="en-US" sz="2000">
              <a:latin typeface="Avenir Next LT Pro Demi"/>
            </a:endParaRPr>
          </a:p>
        </p:txBody>
      </p:sp>
    </p:spTree>
    <p:extLst>
      <p:ext uri="{BB962C8B-B14F-4D97-AF65-F5344CB8AC3E}">
        <p14:creationId xmlns:p14="http://schemas.microsoft.com/office/powerpoint/2010/main" val="351074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1967338" cy="78162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DATA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18" name="TextBox 17">
            <a:extLst>
              <a:ext uri="{FF2B5EF4-FFF2-40B4-BE49-F238E27FC236}">
                <a16:creationId xmlns:a16="http://schemas.microsoft.com/office/drawing/2014/main" id="{DCC84951-7667-8580-9800-590796CA19DE}"/>
              </a:ext>
            </a:extLst>
          </p:cNvPr>
          <p:cNvSpPr txBox="1"/>
          <p:nvPr/>
        </p:nvSpPr>
        <p:spPr>
          <a:xfrm>
            <a:off x="636842" y="1595021"/>
            <a:ext cx="11446953" cy="5262979"/>
          </a:xfrm>
          <a:prstGeom prst="rect">
            <a:avLst/>
          </a:prstGeom>
          <a:noFill/>
        </p:spPr>
        <p:txBody>
          <a:bodyPr wrap="square" rtlCol="0">
            <a:spAutoFit/>
          </a:bodyPr>
          <a:lstStyle/>
          <a:p>
            <a:r>
              <a:rPr lang="en-US" sz="2400" b="1" i="0">
                <a:effectLst/>
                <a:latin typeface="Avenir Next LT Pro Demi" panose="020B0704020202020204" pitchFamily="34" charset="0"/>
              </a:rPr>
              <a:t>Two datasets are included, related to red and white vinho </a:t>
            </a:r>
            <a:r>
              <a:rPr lang="en-US" sz="2400" b="1" i="0" err="1">
                <a:effectLst/>
                <a:latin typeface="Avenir Next LT Pro Demi" panose="020B0704020202020204" pitchFamily="34" charset="0"/>
              </a:rPr>
              <a:t>verde</a:t>
            </a:r>
            <a:r>
              <a:rPr lang="en-US" sz="2400" b="1" i="0">
                <a:effectLst/>
                <a:latin typeface="Avenir Next LT Pro Demi" panose="020B0704020202020204" pitchFamily="34" charset="0"/>
              </a:rPr>
              <a:t> wine samples, from the north of Portugal.</a:t>
            </a:r>
          </a:p>
          <a:p>
            <a:endParaRPr lang="en-US" sz="2400" b="1">
              <a:latin typeface="Avenir Next LT Pro Demi" panose="020B0704020202020204" pitchFamily="34" charset="0"/>
            </a:endParaRPr>
          </a:p>
          <a:p>
            <a:endParaRPr lang="en-US" sz="2400" b="1">
              <a:latin typeface="Avenir Next LT Pro Demi" panose="020B0704020202020204" pitchFamily="34" charset="0"/>
            </a:endParaRPr>
          </a:p>
          <a:p>
            <a:r>
              <a:rPr lang="en-US" sz="2400" b="1">
                <a:latin typeface="Avenir Next LT Pro Demi" panose="020B0704020202020204" pitchFamily="34" charset="0"/>
              </a:rPr>
              <a:t>RED WINE 		</a:t>
            </a:r>
          </a:p>
          <a:p>
            <a:r>
              <a:rPr lang="en-US" sz="2400" b="1">
                <a:latin typeface="Avenir Next LT Pro Demi" panose="020B0704020202020204" pitchFamily="34" charset="0"/>
              </a:rPr>
              <a:t>WHITE WINE		</a:t>
            </a:r>
          </a:p>
          <a:p>
            <a:endParaRPr lang="en-US" sz="2400" b="1">
              <a:latin typeface="Avenir Next LT Pro Demi" panose="020B0704020202020204" pitchFamily="34" charset="0"/>
            </a:endParaRPr>
          </a:p>
          <a:p>
            <a:endParaRPr lang="en-US" sz="2400" b="1">
              <a:latin typeface="Avenir Next LT Pro Demi" panose="020B0704020202020204" pitchFamily="34" charset="0"/>
            </a:endParaRPr>
          </a:p>
          <a:p>
            <a:pPr marL="342900" indent="-342900">
              <a:buFont typeface="Arial" panose="020B0604020202020204" pitchFamily="34" charset="0"/>
              <a:buChar char="•"/>
            </a:pPr>
            <a:r>
              <a:rPr lang="en-US" sz="2400" b="1">
                <a:latin typeface="Avenir Next LT Pro Demi" panose="020B0704020202020204" pitchFamily="34" charset="0"/>
              </a:rPr>
              <a:t>Above two datasets are merged adding one extra column as type of wine</a:t>
            </a:r>
          </a:p>
          <a:p>
            <a:pPr marL="342900" indent="-342900">
              <a:buFont typeface="Arial" panose="020B0604020202020204" pitchFamily="34" charset="0"/>
              <a:buChar char="•"/>
            </a:pPr>
            <a:r>
              <a:rPr lang="en-US" sz="2400" b="1">
                <a:latin typeface="Avenir Next LT Pro Demi" panose="020B0704020202020204" pitchFamily="34" charset="0"/>
              </a:rPr>
              <a:t>11 Feature variables and quality of wine as target variable</a:t>
            </a:r>
          </a:p>
          <a:p>
            <a:endParaRPr lang="en-US" sz="2400" b="1">
              <a:latin typeface="Avenir Next LT Pro Demi" panose="020B0704020202020204" pitchFamily="34" charset="0"/>
            </a:endParaRPr>
          </a:p>
          <a:p>
            <a:pPr marL="342900" indent="-342900">
              <a:buFont typeface="Arial" panose="020B0604020202020204" pitchFamily="34" charset="0"/>
              <a:buChar char="•"/>
            </a:pPr>
            <a:endParaRPr lang="en-US" sz="2400" b="1">
              <a:latin typeface="Avenir Next LT Pro Demi" panose="020B0704020202020204" pitchFamily="34" charset="0"/>
            </a:endParaRPr>
          </a:p>
          <a:p>
            <a:endParaRPr lang="en-US" sz="2400" b="1">
              <a:latin typeface="Avenir Next LT Pro Demi" panose="020B0704020202020204" pitchFamily="34" charset="0"/>
            </a:endParaRPr>
          </a:p>
          <a:p>
            <a:r>
              <a:rPr lang="en-US" sz="2400" b="1">
                <a:latin typeface="Avenir Next LT Pro Demi" panose="020B0704020202020204" pitchFamily="34" charset="0"/>
              </a:rPr>
              <a:t>			</a:t>
            </a:r>
            <a:endParaRPr lang="en-US" sz="2400">
              <a:latin typeface="Avenir Next LT Pro Demi" panose="020B0704020202020204" pitchFamily="34" charset="0"/>
            </a:endParaRPr>
          </a:p>
        </p:txBody>
      </p:sp>
    </p:spTree>
    <p:extLst>
      <p:ext uri="{BB962C8B-B14F-4D97-AF65-F5344CB8AC3E}">
        <p14:creationId xmlns:p14="http://schemas.microsoft.com/office/powerpoint/2010/main" val="225907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2823681" cy="78162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MODELS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sp>
        <p:nvSpPr>
          <p:cNvPr id="18" name="TextBox 17">
            <a:extLst>
              <a:ext uri="{FF2B5EF4-FFF2-40B4-BE49-F238E27FC236}">
                <a16:creationId xmlns:a16="http://schemas.microsoft.com/office/drawing/2014/main" id="{DCC84951-7667-8580-9800-590796CA19DE}"/>
              </a:ext>
            </a:extLst>
          </p:cNvPr>
          <p:cNvSpPr txBox="1"/>
          <p:nvPr/>
        </p:nvSpPr>
        <p:spPr>
          <a:xfrm>
            <a:off x="527332" y="1603751"/>
            <a:ext cx="11446953" cy="3416320"/>
          </a:xfrm>
          <a:prstGeom prst="rect">
            <a:avLst/>
          </a:prstGeom>
          <a:noFill/>
        </p:spPr>
        <p:txBody>
          <a:bodyPr wrap="square" rtlCol="0">
            <a:spAutoFit/>
          </a:bodyPr>
          <a:lstStyle/>
          <a:p>
            <a:r>
              <a:rPr lang="en-US" sz="2400" b="1">
                <a:latin typeface="Avenir Next LT Pro Demi" panose="020B0704020202020204" pitchFamily="34" charset="0"/>
              </a:rPr>
              <a:t>Below models were used to test</a:t>
            </a:r>
          </a:p>
          <a:p>
            <a:endParaRPr lang="en-US" sz="2400" b="1">
              <a:latin typeface="Avenir Next LT Pro Demi" panose="020B0704020202020204" pitchFamily="34" charset="0"/>
            </a:endParaRPr>
          </a:p>
          <a:p>
            <a:pPr marL="457200" indent="-457200">
              <a:buFont typeface="+mj-lt"/>
              <a:buAutoNum type="arabicPeriod"/>
            </a:pPr>
            <a:r>
              <a:rPr lang="en-US" sz="2400" b="1">
                <a:latin typeface="Avenir Next LT Pro Demi" panose="020B0704020202020204" pitchFamily="34" charset="0"/>
              </a:rPr>
              <a:t>Random Forest Classifier</a:t>
            </a:r>
          </a:p>
          <a:p>
            <a:pPr marL="457200" indent="-457200">
              <a:buFont typeface="+mj-lt"/>
              <a:buAutoNum type="arabicPeriod"/>
            </a:pPr>
            <a:r>
              <a:rPr lang="en-US" sz="2400" b="1">
                <a:latin typeface="Avenir Next LT Pro Demi" panose="020B0704020202020204" pitchFamily="34" charset="0"/>
              </a:rPr>
              <a:t>Logistic Regression</a:t>
            </a:r>
          </a:p>
          <a:p>
            <a:pPr marL="457200" indent="-457200">
              <a:buFont typeface="+mj-lt"/>
              <a:buAutoNum type="arabicPeriod"/>
            </a:pPr>
            <a:r>
              <a:rPr lang="en-US" sz="2400" b="1">
                <a:latin typeface="Avenir Next LT Pro Demi" panose="020B0704020202020204" pitchFamily="34" charset="0"/>
              </a:rPr>
              <a:t>Linear Discriminant Analysis</a:t>
            </a:r>
          </a:p>
          <a:p>
            <a:pPr marL="457200" indent="-457200">
              <a:buFont typeface="+mj-lt"/>
              <a:buAutoNum type="arabicPeriod"/>
            </a:pPr>
            <a:r>
              <a:rPr lang="en-US" sz="2400">
                <a:latin typeface="Avenir Next LT Pro Demi" panose="020B0704020202020204" pitchFamily="34" charset="0"/>
              </a:rPr>
              <a:t>k-Nearest Neighbors</a:t>
            </a:r>
          </a:p>
          <a:p>
            <a:pPr marL="457200" indent="-457200">
              <a:buFont typeface="+mj-lt"/>
              <a:buAutoNum type="arabicPeriod"/>
            </a:pPr>
            <a:r>
              <a:rPr lang="en-US" sz="2400">
                <a:latin typeface="Avenir Next LT Pro Demi" panose="020B0704020202020204" pitchFamily="34" charset="0"/>
              </a:rPr>
              <a:t>Classification and Regression Trees(Decision Tree Classifier)</a:t>
            </a:r>
          </a:p>
          <a:p>
            <a:pPr marL="457200" indent="-457200">
              <a:buFont typeface="+mj-lt"/>
              <a:buAutoNum type="arabicPeriod"/>
            </a:pPr>
            <a:r>
              <a:rPr lang="en-US" sz="2400">
                <a:latin typeface="Avenir Next LT Pro Demi" panose="020B0704020202020204" pitchFamily="34" charset="0"/>
              </a:rPr>
              <a:t>Naive Bayes</a:t>
            </a:r>
          </a:p>
          <a:p>
            <a:pPr marL="457200" indent="-457200">
              <a:buFont typeface="+mj-lt"/>
              <a:buAutoNum type="arabicPeriod"/>
            </a:pPr>
            <a:r>
              <a:rPr lang="en-US" sz="2400">
                <a:latin typeface="Avenir Next LT Pro Demi" panose="020B0704020202020204" pitchFamily="34" charset="0"/>
              </a:rPr>
              <a:t>Support Vector Machine</a:t>
            </a:r>
          </a:p>
        </p:txBody>
      </p:sp>
    </p:spTree>
    <p:extLst>
      <p:ext uri="{BB962C8B-B14F-4D97-AF65-F5344CB8AC3E}">
        <p14:creationId xmlns:p14="http://schemas.microsoft.com/office/powerpoint/2010/main" val="311725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055909" cy="78162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PROCESS </a:t>
            </a:r>
            <a:endParaRPr lang="en-US" sz="4800" kern="1200">
              <a:solidFill>
                <a:schemeClr val="tx2"/>
              </a:solidFill>
              <a:latin typeface="Stencil" panose="040409050D0802020404" pitchFamily="82" charset="0"/>
              <a:ea typeface="+mj-ea"/>
              <a:cs typeface="+mj-cs"/>
            </a:endParaRPr>
          </a:p>
        </p:txBody>
      </p:sp>
      <p:sp>
        <p:nvSpPr>
          <p:cNvPr id="18" name="TextBox 17">
            <a:extLst>
              <a:ext uri="{FF2B5EF4-FFF2-40B4-BE49-F238E27FC236}">
                <a16:creationId xmlns:a16="http://schemas.microsoft.com/office/drawing/2014/main" id="{DCC84951-7667-8580-9800-590796CA19DE}"/>
              </a:ext>
            </a:extLst>
          </p:cNvPr>
          <p:cNvSpPr txBox="1"/>
          <p:nvPr/>
        </p:nvSpPr>
        <p:spPr>
          <a:xfrm>
            <a:off x="527332" y="1603751"/>
            <a:ext cx="11446953" cy="461665"/>
          </a:xfrm>
          <a:prstGeom prst="rect">
            <a:avLst/>
          </a:prstGeom>
          <a:noFill/>
        </p:spPr>
        <p:txBody>
          <a:bodyPr wrap="square" rtlCol="0">
            <a:spAutoFit/>
          </a:bodyPr>
          <a:lstStyle/>
          <a:p>
            <a:endParaRPr lang="en-US" sz="2400">
              <a:latin typeface="Avenir Next LT Pro Demi" panose="020B0704020202020204" pitchFamily="34" charset="0"/>
            </a:endParaRPr>
          </a:p>
        </p:txBody>
      </p:sp>
      <p:pic>
        <p:nvPicPr>
          <p:cNvPr id="5" name="Picture 4">
            <a:extLst>
              <a:ext uri="{FF2B5EF4-FFF2-40B4-BE49-F238E27FC236}">
                <a16:creationId xmlns:a16="http://schemas.microsoft.com/office/drawing/2014/main" id="{628F2DC7-AA18-7CCA-EBA6-DCBA1B2D501F}"/>
              </a:ext>
            </a:extLst>
          </p:cNvPr>
          <p:cNvPicPr>
            <a:picLocks noChangeAspect="1"/>
          </p:cNvPicPr>
          <p:nvPr/>
        </p:nvPicPr>
        <p:blipFill>
          <a:blip r:embed="rId2"/>
          <a:stretch>
            <a:fillRect/>
          </a:stretch>
        </p:blipFill>
        <p:spPr>
          <a:xfrm>
            <a:off x="3789060" y="943429"/>
            <a:ext cx="2074712" cy="1899737"/>
          </a:xfrm>
          <a:prstGeom prst="rect">
            <a:avLst/>
          </a:prstGeom>
        </p:spPr>
      </p:pic>
      <p:pic>
        <p:nvPicPr>
          <p:cNvPr id="7" name="Picture 6">
            <a:extLst>
              <a:ext uri="{FF2B5EF4-FFF2-40B4-BE49-F238E27FC236}">
                <a16:creationId xmlns:a16="http://schemas.microsoft.com/office/drawing/2014/main" id="{59B10F3C-08BC-D3A1-1BA7-E38641F8F0DF}"/>
              </a:ext>
            </a:extLst>
          </p:cNvPr>
          <p:cNvPicPr>
            <a:picLocks noChangeAspect="1"/>
          </p:cNvPicPr>
          <p:nvPr/>
        </p:nvPicPr>
        <p:blipFill>
          <a:blip r:embed="rId3"/>
          <a:stretch>
            <a:fillRect/>
          </a:stretch>
        </p:blipFill>
        <p:spPr>
          <a:xfrm>
            <a:off x="8375216" y="943429"/>
            <a:ext cx="2123549" cy="1846564"/>
          </a:xfrm>
          <a:prstGeom prst="rect">
            <a:avLst/>
          </a:prstGeom>
        </p:spPr>
      </p:pic>
      <p:pic>
        <p:nvPicPr>
          <p:cNvPr id="10" name="Picture 9">
            <a:extLst>
              <a:ext uri="{FF2B5EF4-FFF2-40B4-BE49-F238E27FC236}">
                <a16:creationId xmlns:a16="http://schemas.microsoft.com/office/drawing/2014/main" id="{7B8E3284-2622-3445-80A6-F9117EB3BFFE}"/>
              </a:ext>
            </a:extLst>
          </p:cNvPr>
          <p:cNvPicPr>
            <a:picLocks noChangeAspect="1"/>
          </p:cNvPicPr>
          <p:nvPr/>
        </p:nvPicPr>
        <p:blipFill>
          <a:blip r:embed="rId4"/>
          <a:stretch>
            <a:fillRect/>
          </a:stretch>
        </p:blipFill>
        <p:spPr>
          <a:xfrm>
            <a:off x="3789060" y="2781924"/>
            <a:ext cx="1860566" cy="1616768"/>
          </a:xfrm>
          <a:prstGeom prst="rect">
            <a:avLst/>
          </a:prstGeom>
        </p:spPr>
      </p:pic>
      <p:pic>
        <p:nvPicPr>
          <p:cNvPr id="12" name="Picture 11">
            <a:extLst>
              <a:ext uri="{FF2B5EF4-FFF2-40B4-BE49-F238E27FC236}">
                <a16:creationId xmlns:a16="http://schemas.microsoft.com/office/drawing/2014/main" id="{D6AAF9DD-8168-8E53-8A71-EA0ADE6CCAD8}"/>
              </a:ext>
            </a:extLst>
          </p:cNvPr>
          <p:cNvPicPr>
            <a:picLocks noChangeAspect="1"/>
          </p:cNvPicPr>
          <p:nvPr/>
        </p:nvPicPr>
        <p:blipFill>
          <a:blip r:embed="rId5"/>
          <a:stretch>
            <a:fillRect/>
          </a:stretch>
        </p:blipFill>
        <p:spPr>
          <a:xfrm>
            <a:off x="8692251" y="3178629"/>
            <a:ext cx="1489477" cy="1266327"/>
          </a:xfrm>
          <a:prstGeom prst="rect">
            <a:avLst/>
          </a:prstGeom>
        </p:spPr>
      </p:pic>
      <p:sp>
        <p:nvSpPr>
          <p:cNvPr id="13" name="TextBox 12">
            <a:extLst>
              <a:ext uri="{FF2B5EF4-FFF2-40B4-BE49-F238E27FC236}">
                <a16:creationId xmlns:a16="http://schemas.microsoft.com/office/drawing/2014/main" id="{D55F27E7-F3B3-74CB-3F60-2F61CA0700B6}"/>
              </a:ext>
            </a:extLst>
          </p:cNvPr>
          <p:cNvSpPr txBox="1"/>
          <p:nvPr/>
        </p:nvSpPr>
        <p:spPr>
          <a:xfrm>
            <a:off x="348343" y="1603751"/>
            <a:ext cx="1857828" cy="584775"/>
          </a:xfrm>
          <a:prstGeom prst="rect">
            <a:avLst/>
          </a:prstGeom>
          <a:noFill/>
        </p:spPr>
        <p:txBody>
          <a:bodyPr wrap="square" rtlCol="0">
            <a:spAutoFit/>
          </a:bodyPr>
          <a:lstStyle/>
          <a:p>
            <a:r>
              <a:rPr lang="en-US" sz="3200" b="1">
                <a:latin typeface="Amasis MT Pro Black" panose="02040A04050005020304" pitchFamily="18" charset="0"/>
              </a:rPr>
              <a:t>DATA</a:t>
            </a:r>
          </a:p>
        </p:txBody>
      </p:sp>
      <p:sp>
        <p:nvSpPr>
          <p:cNvPr id="14" name="TextBox 13">
            <a:extLst>
              <a:ext uri="{FF2B5EF4-FFF2-40B4-BE49-F238E27FC236}">
                <a16:creationId xmlns:a16="http://schemas.microsoft.com/office/drawing/2014/main" id="{84FA8BA7-7086-4DD8-E019-E7387C97D983}"/>
              </a:ext>
            </a:extLst>
          </p:cNvPr>
          <p:cNvSpPr txBox="1"/>
          <p:nvPr/>
        </p:nvSpPr>
        <p:spPr>
          <a:xfrm>
            <a:off x="4297061" y="4509606"/>
            <a:ext cx="2306940" cy="369332"/>
          </a:xfrm>
          <a:prstGeom prst="rect">
            <a:avLst/>
          </a:prstGeom>
          <a:noFill/>
        </p:spPr>
        <p:txBody>
          <a:bodyPr wrap="square" rtlCol="0">
            <a:spAutoFit/>
          </a:bodyPr>
          <a:lstStyle/>
          <a:p>
            <a:r>
              <a:rPr lang="en-US">
                <a:latin typeface="Abadi" panose="020F0502020204030204" pitchFamily="34" charset="0"/>
              </a:rPr>
              <a:t>Model</a:t>
            </a:r>
          </a:p>
        </p:txBody>
      </p:sp>
      <p:sp>
        <p:nvSpPr>
          <p:cNvPr id="16" name="TextBox 15">
            <a:extLst>
              <a:ext uri="{FF2B5EF4-FFF2-40B4-BE49-F238E27FC236}">
                <a16:creationId xmlns:a16="http://schemas.microsoft.com/office/drawing/2014/main" id="{A18ED1B7-B709-71BE-7FE5-850245FCEFAD}"/>
              </a:ext>
            </a:extLst>
          </p:cNvPr>
          <p:cNvSpPr txBox="1"/>
          <p:nvPr/>
        </p:nvSpPr>
        <p:spPr>
          <a:xfrm>
            <a:off x="8551618" y="4501773"/>
            <a:ext cx="2123549" cy="400110"/>
          </a:xfrm>
          <a:prstGeom prst="rect">
            <a:avLst/>
          </a:prstGeom>
          <a:noFill/>
        </p:spPr>
        <p:txBody>
          <a:bodyPr wrap="square" rtlCol="0">
            <a:spAutoFit/>
          </a:bodyPr>
          <a:lstStyle/>
          <a:p>
            <a:r>
              <a:rPr lang="en-US" sz="2000">
                <a:latin typeface="Abadi" panose="020B0604020104020204" pitchFamily="34" charset="0"/>
              </a:rPr>
              <a:t>Train Test Split</a:t>
            </a:r>
          </a:p>
        </p:txBody>
      </p:sp>
      <p:pic>
        <p:nvPicPr>
          <p:cNvPr id="17" name="Picture 16">
            <a:extLst>
              <a:ext uri="{FF2B5EF4-FFF2-40B4-BE49-F238E27FC236}">
                <a16:creationId xmlns:a16="http://schemas.microsoft.com/office/drawing/2014/main" id="{908777E1-61DC-D014-E324-FF2F9FD556B7}"/>
              </a:ext>
            </a:extLst>
          </p:cNvPr>
          <p:cNvPicPr>
            <a:picLocks noChangeAspect="1"/>
          </p:cNvPicPr>
          <p:nvPr/>
        </p:nvPicPr>
        <p:blipFill>
          <a:blip r:embed="rId4"/>
          <a:stretch>
            <a:fillRect/>
          </a:stretch>
        </p:blipFill>
        <p:spPr>
          <a:xfrm>
            <a:off x="3896133" y="4986665"/>
            <a:ext cx="1860566" cy="1616768"/>
          </a:xfrm>
          <a:prstGeom prst="rect">
            <a:avLst/>
          </a:prstGeom>
        </p:spPr>
      </p:pic>
      <p:sp>
        <p:nvSpPr>
          <p:cNvPr id="20" name="TextBox 19">
            <a:extLst>
              <a:ext uri="{FF2B5EF4-FFF2-40B4-BE49-F238E27FC236}">
                <a16:creationId xmlns:a16="http://schemas.microsoft.com/office/drawing/2014/main" id="{F08CA1E6-159D-0E18-1725-6E40BAD0DCCC}"/>
              </a:ext>
            </a:extLst>
          </p:cNvPr>
          <p:cNvSpPr txBox="1"/>
          <p:nvPr/>
        </p:nvSpPr>
        <p:spPr>
          <a:xfrm>
            <a:off x="348343" y="5664107"/>
            <a:ext cx="1721725" cy="584775"/>
          </a:xfrm>
          <a:prstGeom prst="rect">
            <a:avLst/>
          </a:prstGeom>
          <a:noFill/>
        </p:spPr>
        <p:txBody>
          <a:bodyPr wrap="square">
            <a:spAutoFit/>
          </a:bodyPr>
          <a:lstStyle/>
          <a:p>
            <a:r>
              <a:rPr lang="en-US" sz="3200" b="1">
                <a:latin typeface="Amasis MT Pro Black" panose="02040A04050005020304" pitchFamily="18" charset="0"/>
              </a:rPr>
              <a:t>DATA</a:t>
            </a:r>
          </a:p>
        </p:txBody>
      </p:sp>
      <p:sp>
        <p:nvSpPr>
          <p:cNvPr id="21" name="TextBox 20">
            <a:extLst>
              <a:ext uri="{FF2B5EF4-FFF2-40B4-BE49-F238E27FC236}">
                <a16:creationId xmlns:a16="http://schemas.microsoft.com/office/drawing/2014/main" id="{F3B594A8-44CC-63E4-FF4D-A945A3C14A7E}"/>
              </a:ext>
            </a:extLst>
          </p:cNvPr>
          <p:cNvSpPr txBox="1"/>
          <p:nvPr/>
        </p:nvSpPr>
        <p:spPr>
          <a:xfrm>
            <a:off x="3896133" y="6444343"/>
            <a:ext cx="2306940" cy="400110"/>
          </a:xfrm>
          <a:prstGeom prst="rect">
            <a:avLst/>
          </a:prstGeom>
          <a:noFill/>
        </p:spPr>
        <p:txBody>
          <a:bodyPr wrap="square" rtlCol="0">
            <a:spAutoFit/>
          </a:bodyPr>
          <a:lstStyle/>
          <a:p>
            <a:r>
              <a:rPr lang="en-US" sz="2000">
                <a:latin typeface="Abadi" panose="020B0604020104020204" pitchFamily="34" charset="0"/>
              </a:rPr>
              <a:t>Trained Model</a:t>
            </a:r>
          </a:p>
        </p:txBody>
      </p:sp>
      <p:sp>
        <p:nvSpPr>
          <p:cNvPr id="22" name="TextBox 21">
            <a:extLst>
              <a:ext uri="{FF2B5EF4-FFF2-40B4-BE49-F238E27FC236}">
                <a16:creationId xmlns:a16="http://schemas.microsoft.com/office/drawing/2014/main" id="{EEBF16EC-F406-AA8F-1E99-C3D0447363FD}"/>
              </a:ext>
            </a:extLst>
          </p:cNvPr>
          <p:cNvSpPr txBox="1"/>
          <p:nvPr/>
        </p:nvSpPr>
        <p:spPr>
          <a:xfrm>
            <a:off x="8375216" y="5540995"/>
            <a:ext cx="3030274" cy="830997"/>
          </a:xfrm>
          <a:prstGeom prst="rect">
            <a:avLst/>
          </a:prstGeom>
          <a:noFill/>
        </p:spPr>
        <p:txBody>
          <a:bodyPr wrap="square" rtlCol="0">
            <a:spAutoFit/>
          </a:bodyPr>
          <a:lstStyle/>
          <a:p>
            <a:r>
              <a:rPr lang="en-US" sz="2400">
                <a:latin typeface="Amasis MT Pro Black" panose="02040A04050005020304" pitchFamily="18" charset="0"/>
              </a:rPr>
              <a:t>WINE QUALITY PREDICTION</a:t>
            </a:r>
          </a:p>
        </p:txBody>
      </p:sp>
      <p:cxnSp>
        <p:nvCxnSpPr>
          <p:cNvPr id="24" name="Straight Arrow Connector 23">
            <a:extLst>
              <a:ext uri="{FF2B5EF4-FFF2-40B4-BE49-F238E27FC236}">
                <a16:creationId xmlns:a16="http://schemas.microsoft.com/office/drawing/2014/main" id="{1FE2240F-D31C-32D9-8A96-B02B62AC9119}"/>
              </a:ext>
            </a:extLst>
          </p:cNvPr>
          <p:cNvCxnSpPr>
            <a:endCxn id="5" idx="1"/>
          </p:cNvCxnSpPr>
          <p:nvPr/>
        </p:nvCxnSpPr>
        <p:spPr>
          <a:xfrm>
            <a:off x="2070068" y="1893297"/>
            <a:ext cx="17189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8BB337D-7830-E0E0-41AD-F5FBA915CBBC}"/>
              </a:ext>
            </a:extLst>
          </p:cNvPr>
          <p:cNvCxnSpPr>
            <a:cxnSpLocks/>
          </p:cNvCxnSpPr>
          <p:nvPr/>
        </p:nvCxnSpPr>
        <p:spPr>
          <a:xfrm>
            <a:off x="5649626" y="1834583"/>
            <a:ext cx="28412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B100F8D8-141A-27AD-8CC4-13681C2007BE}"/>
              </a:ext>
            </a:extLst>
          </p:cNvPr>
          <p:cNvCxnSpPr/>
          <p:nvPr/>
        </p:nvCxnSpPr>
        <p:spPr>
          <a:xfrm>
            <a:off x="9613392" y="2843166"/>
            <a:ext cx="0" cy="33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98F2D1-0B8A-D44B-285B-E027C7B39330}"/>
              </a:ext>
            </a:extLst>
          </p:cNvPr>
          <p:cNvCxnSpPr/>
          <p:nvPr/>
        </p:nvCxnSpPr>
        <p:spPr>
          <a:xfrm flipH="1">
            <a:off x="5649626" y="3894619"/>
            <a:ext cx="27255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701FACA8-F9B6-F509-B92B-DCF1624E02EA}"/>
              </a:ext>
            </a:extLst>
          </p:cNvPr>
          <p:cNvCxnSpPr/>
          <p:nvPr/>
        </p:nvCxnSpPr>
        <p:spPr>
          <a:xfrm>
            <a:off x="5649626" y="4398692"/>
            <a:ext cx="0" cy="942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BF48FFF-DD63-878C-2F4D-1FF579D5CFBF}"/>
              </a:ext>
            </a:extLst>
          </p:cNvPr>
          <p:cNvCxnSpPr/>
          <p:nvPr/>
        </p:nvCxnSpPr>
        <p:spPr>
          <a:xfrm>
            <a:off x="2206171" y="5956493"/>
            <a:ext cx="17997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989305E-2132-9BD3-DDA3-B557EB74B57E}"/>
              </a:ext>
            </a:extLst>
          </p:cNvPr>
          <p:cNvCxnSpPr>
            <a:cxnSpLocks/>
          </p:cNvCxnSpPr>
          <p:nvPr/>
        </p:nvCxnSpPr>
        <p:spPr>
          <a:xfrm>
            <a:off x="5756699" y="5956493"/>
            <a:ext cx="23422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6152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F5B1A7-FA25-E87D-FC8C-D8BFF7EBB65F}"/>
              </a:ext>
            </a:extLst>
          </p:cNvPr>
          <p:cNvSpPr txBox="1"/>
          <p:nvPr/>
        </p:nvSpPr>
        <p:spPr>
          <a:xfrm>
            <a:off x="108205" y="161804"/>
            <a:ext cx="3462309" cy="781625"/>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sz="4800">
                <a:solidFill>
                  <a:schemeClr val="tx2"/>
                </a:solidFill>
                <a:latin typeface="Stencil" panose="040409050D0802020404" pitchFamily="82" charset="0"/>
                <a:ea typeface="+mj-ea"/>
                <a:cs typeface="+mj-cs"/>
              </a:rPr>
              <a:t>DATA ANALYSIS </a:t>
            </a:r>
            <a:endParaRPr lang="en-US" sz="4800" kern="1200">
              <a:solidFill>
                <a:schemeClr val="tx2"/>
              </a:solidFill>
              <a:latin typeface="Stencil" panose="040409050D0802020404" pitchFamily="82" charset="0"/>
              <a:ea typeface="+mj-ea"/>
              <a:cs typeface="+mj-cs"/>
            </a:endParaRPr>
          </a:p>
        </p:txBody>
      </p:sp>
      <p:pic>
        <p:nvPicPr>
          <p:cNvPr id="8" name="Picture 7" descr="A bottle of wine and two glasses&#10;&#10;Description automatically generated">
            <a:extLst>
              <a:ext uri="{FF2B5EF4-FFF2-40B4-BE49-F238E27FC236}">
                <a16:creationId xmlns:a16="http://schemas.microsoft.com/office/drawing/2014/main" id="{D421A43D-684B-117F-C781-F09FFD38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982" y="5123607"/>
            <a:ext cx="1091813" cy="1777769"/>
          </a:xfrm>
          <a:prstGeom prst="rect">
            <a:avLst/>
          </a:prstGeom>
        </p:spPr>
      </p:pic>
      <p:pic>
        <p:nvPicPr>
          <p:cNvPr id="3" name="Picture 2">
            <a:extLst>
              <a:ext uri="{FF2B5EF4-FFF2-40B4-BE49-F238E27FC236}">
                <a16:creationId xmlns:a16="http://schemas.microsoft.com/office/drawing/2014/main" id="{B8327926-02FC-0E07-539C-73919D32DA5E}"/>
              </a:ext>
            </a:extLst>
          </p:cNvPr>
          <p:cNvPicPr>
            <a:picLocks noChangeAspect="1"/>
          </p:cNvPicPr>
          <p:nvPr/>
        </p:nvPicPr>
        <p:blipFill>
          <a:blip r:embed="rId3"/>
          <a:stretch>
            <a:fillRect/>
          </a:stretch>
        </p:blipFill>
        <p:spPr>
          <a:xfrm>
            <a:off x="0" y="1452702"/>
            <a:ext cx="5465156" cy="2988669"/>
          </a:xfrm>
          <a:prstGeom prst="rect">
            <a:avLst/>
          </a:prstGeom>
        </p:spPr>
      </p:pic>
      <p:pic>
        <p:nvPicPr>
          <p:cNvPr id="5" name="Picture 4">
            <a:extLst>
              <a:ext uri="{FF2B5EF4-FFF2-40B4-BE49-F238E27FC236}">
                <a16:creationId xmlns:a16="http://schemas.microsoft.com/office/drawing/2014/main" id="{CA552CA0-604C-F26F-0BB2-DE11E0D6141F}"/>
              </a:ext>
            </a:extLst>
          </p:cNvPr>
          <p:cNvPicPr>
            <a:picLocks noChangeAspect="1"/>
          </p:cNvPicPr>
          <p:nvPr/>
        </p:nvPicPr>
        <p:blipFill>
          <a:blip r:embed="rId4"/>
          <a:stretch>
            <a:fillRect/>
          </a:stretch>
        </p:blipFill>
        <p:spPr>
          <a:xfrm>
            <a:off x="6618639" y="1443245"/>
            <a:ext cx="5465156" cy="2998126"/>
          </a:xfrm>
          <a:prstGeom prst="rect">
            <a:avLst/>
          </a:prstGeom>
        </p:spPr>
      </p:pic>
      <p:sp>
        <p:nvSpPr>
          <p:cNvPr id="6" name="TextBox 5">
            <a:extLst>
              <a:ext uri="{FF2B5EF4-FFF2-40B4-BE49-F238E27FC236}">
                <a16:creationId xmlns:a16="http://schemas.microsoft.com/office/drawing/2014/main" id="{7FF2DBC0-BB71-038D-57C0-399ADA3F99AB}"/>
              </a:ext>
            </a:extLst>
          </p:cNvPr>
          <p:cNvSpPr txBox="1"/>
          <p:nvPr/>
        </p:nvSpPr>
        <p:spPr>
          <a:xfrm>
            <a:off x="769257" y="4978400"/>
            <a:ext cx="8331200" cy="369332"/>
          </a:xfrm>
          <a:prstGeom prst="rect">
            <a:avLst/>
          </a:prstGeom>
          <a:noFill/>
        </p:spPr>
        <p:txBody>
          <a:bodyPr wrap="square" rtlCol="0">
            <a:spAutoFit/>
          </a:bodyPr>
          <a:lstStyle/>
          <a:p>
            <a:r>
              <a:rPr lang="en-US">
                <a:latin typeface="Amasis MT Pro Black" panose="02040A04050005020304" pitchFamily="18" charset="0"/>
              </a:rPr>
              <a:t>Adjusted Skewness</a:t>
            </a:r>
          </a:p>
        </p:txBody>
      </p:sp>
    </p:spTree>
    <p:extLst>
      <p:ext uri="{BB962C8B-B14F-4D97-AF65-F5344CB8AC3E}">
        <p14:creationId xmlns:p14="http://schemas.microsoft.com/office/powerpoint/2010/main" val="2769628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d Wine Brand MK Plan by Slidesgo">
  <a:themeElements>
    <a:clrScheme name="Simple Light">
      <a:dk1>
        <a:srgbClr val="191919"/>
      </a:dk1>
      <a:lt1>
        <a:srgbClr val="FFFFFF"/>
      </a:lt1>
      <a:dk2>
        <a:srgbClr val="98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Notes>
  <HiddenSlides>0</HiddenSlide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Office Theme</vt:lpstr>
      <vt:lpstr>Office Theme</vt:lpstr>
      <vt:lpstr>Red Wine Brand MK Plan by Slidesgo</vt:lpstr>
      <vt:lpstr>PowerPoint Presentation</vt:lpstr>
      <vt:lpstr>PowerPoint Presentation</vt:lpstr>
      <vt:lpstr>PowerPoint Presentation</vt:lpstr>
      <vt:lpstr>PowerPoint Presentation</vt:lpstr>
      <vt:lpstr>CITATION OF PRIOR RESEARCH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RECOMENDATIONS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Dattatray Sakhare</dc:creator>
  <cp:revision>105</cp:revision>
  <dcterms:created xsi:type="dcterms:W3CDTF">2023-10-29T17:39:45Z</dcterms:created>
  <dcterms:modified xsi:type="dcterms:W3CDTF">2023-10-30T03:53:16Z</dcterms:modified>
</cp:coreProperties>
</file>